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Catamaran"/>
      <p:regular r:id="rId27"/>
      <p:bold r:id="rId28"/>
    </p:embeddedFont>
    <p:embeddedFont>
      <p:font typeface="Roboto"/>
      <p:regular r:id="rId29"/>
      <p:bold r:id="rId30"/>
      <p:italic r:id="rId31"/>
      <p:boldItalic r:id="rId32"/>
    </p:embeddedFont>
    <p:embeddedFont>
      <p:font typeface="Lato"/>
      <p:regular r:id="rId33"/>
      <p:bold r:id="rId34"/>
      <p:italic r:id="rId35"/>
      <p:boldItalic r:id="rId36"/>
    </p:embeddedFont>
    <p:embeddedFont>
      <p:font typeface="Archi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bold.fntdata"/><Relationship Id="rId27" Type="http://schemas.openxmlformats.org/officeDocument/2006/relationships/font" Target="fonts/Catamaran-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Lato-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Lato-italic.fntdata"/><Relationship Id="rId12" Type="http://schemas.openxmlformats.org/officeDocument/2006/relationships/slide" Target="slides/slide8.xml"/><Relationship Id="rId34" Type="http://schemas.openxmlformats.org/officeDocument/2006/relationships/font" Target="fonts/Lato-bold.fntdata"/><Relationship Id="rId15" Type="http://schemas.openxmlformats.org/officeDocument/2006/relationships/slide" Target="slides/slide11.xml"/><Relationship Id="rId37" Type="http://schemas.openxmlformats.org/officeDocument/2006/relationships/font" Target="fonts/Archivo-regular.fntdata"/><Relationship Id="rId14" Type="http://schemas.openxmlformats.org/officeDocument/2006/relationships/slide" Target="slides/slide10.xml"/><Relationship Id="rId36" Type="http://schemas.openxmlformats.org/officeDocument/2006/relationships/font" Target="fonts/Lato-boldItalic.fntdata"/><Relationship Id="rId17" Type="http://schemas.openxmlformats.org/officeDocument/2006/relationships/slide" Target="slides/slide13.xml"/><Relationship Id="rId39" Type="http://schemas.openxmlformats.org/officeDocument/2006/relationships/font" Target="fonts/Archivo-italic.fntdata"/><Relationship Id="rId16" Type="http://schemas.openxmlformats.org/officeDocument/2006/relationships/slide" Target="slides/slide12.xml"/><Relationship Id="rId38" Type="http://schemas.openxmlformats.org/officeDocument/2006/relationships/font" Target="fonts/Archiv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dd46dd1d67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dd46dd1d67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e497ec3d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e497ec3d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e497ec3d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e497ec3d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e497ec3d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e497ec3d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e497ec3d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e497ec3d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161ca7da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161ca7da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dd46dd1d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dd46dd1d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ecf225fa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ecf225fa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ecf225fa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ecf225fa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1be389aa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1be389aa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Dejo las opciones en blanco para luego agregar a la </a:t>
            </a:r>
            <a:r>
              <a:rPr lang="en"/>
              <a:t>presentación</a:t>
            </a:r>
            <a:r>
              <a:rPr lang="en"/>
              <a:t> del proyecto final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1be389aa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1be389aa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1be389aa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1be389aa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e497ec3d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e497ec3d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Roboto"/>
                <a:ea typeface="Roboto"/>
                <a:cs typeface="Roboto"/>
                <a:sym typeface="Roboto"/>
              </a:rPr>
              <a:t>WS and WS/48 are most useful when looking at players from before 1973-74 when BPM and VORP are not available due to a lack of box score stats. Defensive WS tends to give too much credit to poor defenders on good defensive teams (like Carlos Boozer on the Bulls) and not enough credit to good defenders on poor defensive teams (like Andre Iguodala on the Nuggets).</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WS→ Win Shares es una estadística de jugadores que intenta repartir el mérito del éxito del equipo entre los individuos que lo componen.</a:t>
            </a:r>
            <a:endParaRPr sz="1200">
              <a:solidFill>
                <a:srgbClr val="353552"/>
              </a:solidFill>
              <a:latin typeface="Catamaran"/>
              <a:ea typeface="Catamaran"/>
              <a:cs typeface="Catamaran"/>
              <a:sym typeface="Catamaran"/>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WS/48→Win Shares Per 48 Minutes es una estimación del número de victorias aportadas por el jugador por cada 48 minutos (la media de la liga es aproximadamente 0,100).</a:t>
            </a:r>
            <a:endParaRPr sz="1200">
              <a:solidFill>
                <a:srgbClr val="353552"/>
              </a:solidFill>
              <a:latin typeface="Catamaran"/>
              <a:ea typeface="Catamaran"/>
              <a:cs typeface="Catamaran"/>
              <a:sym typeface="Catamaran"/>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BPM→El Box Plus/Minus es una estimación del box score de los puntos por cada 100 posesiones que aportó un jugador por encima de la media de la liga, traducido a un equipo medio.</a:t>
            </a:r>
            <a:endParaRPr sz="1200">
              <a:solidFill>
                <a:srgbClr val="353552"/>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200">
              <a:solidFill>
                <a:srgbClr val="353552"/>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200">
              <a:solidFill>
                <a:srgbClr val="353552"/>
              </a:solidFill>
              <a:latin typeface="Catamaran"/>
              <a:ea typeface="Catamaran"/>
              <a:cs typeface="Catamaran"/>
              <a:sym typeface="Catamaran"/>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11a6393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11a6393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17b871a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17b871a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dd46dd1d67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dd46dd1d67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3f6155f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33f6155f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05532" y="-719250"/>
            <a:ext cx="9990882" cy="6050606"/>
            <a:chOff x="-505532" y="-719250"/>
            <a:chExt cx="9990882" cy="6050606"/>
          </a:xfrm>
        </p:grpSpPr>
        <p:grpSp>
          <p:nvGrpSpPr>
            <p:cNvPr id="10" name="Google Shape;10;p2"/>
            <p:cNvGrpSpPr/>
            <p:nvPr/>
          </p:nvGrpSpPr>
          <p:grpSpPr>
            <a:xfrm>
              <a:off x="6509552" y="-719250"/>
              <a:ext cx="2975798" cy="2392650"/>
              <a:chOff x="4418377" y="-851325"/>
              <a:chExt cx="2975798" cy="2392650"/>
            </a:xfrm>
          </p:grpSpPr>
          <p:grpSp>
            <p:nvGrpSpPr>
              <p:cNvPr id="11" name="Google Shape;11;p2"/>
              <p:cNvGrpSpPr/>
              <p:nvPr/>
            </p:nvGrpSpPr>
            <p:grpSpPr>
              <a:xfrm>
                <a:off x="4428309" y="-723871"/>
                <a:ext cx="1245819" cy="1079037"/>
                <a:chOff x="8022925" y="186250"/>
                <a:chExt cx="815700" cy="706500"/>
              </a:xfrm>
            </p:grpSpPr>
            <p:sp>
              <p:nvSpPr>
                <p:cNvPr id="12" name="Google Shape;12;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 name="Google Shape;13;p2"/>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 name="Google Shape;14;p2"/>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 name="Google Shape;15;p2"/>
              <p:cNvGrpSpPr/>
              <p:nvPr/>
            </p:nvGrpSpPr>
            <p:grpSpPr>
              <a:xfrm>
                <a:off x="6360273" y="-338456"/>
                <a:ext cx="917499" cy="794671"/>
                <a:chOff x="8022925" y="186250"/>
                <a:chExt cx="815700" cy="706500"/>
              </a:xfrm>
            </p:grpSpPr>
            <p:sp>
              <p:nvSpPr>
                <p:cNvPr id="16" name="Google Shape;16;p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 name="Google Shape;17;p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 name="Google Shape;18;p2"/>
              <p:cNvGrpSpPr/>
              <p:nvPr/>
            </p:nvGrpSpPr>
            <p:grpSpPr>
              <a:xfrm>
                <a:off x="5548840" y="-8756"/>
                <a:ext cx="587793" cy="509104"/>
                <a:chOff x="8022925" y="186250"/>
                <a:chExt cx="815700" cy="706500"/>
              </a:xfrm>
            </p:grpSpPr>
            <p:sp>
              <p:nvSpPr>
                <p:cNvPr id="19" name="Google Shape;19;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 name="Google Shape;20;p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 name="Google Shape;21;p2"/>
              <p:cNvGrpSpPr/>
              <p:nvPr/>
            </p:nvGrpSpPr>
            <p:grpSpPr>
              <a:xfrm>
                <a:off x="6089765" y="600244"/>
                <a:ext cx="587793" cy="509104"/>
                <a:chOff x="8022925" y="186250"/>
                <a:chExt cx="815700" cy="706500"/>
              </a:xfrm>
            </p:grpSpPr>
            <p:sp>
              <p:nvSpPr>
                <p:cNvPr id="22" name="Google Shape;22;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 name="Google Shape;23;p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4" name="Google Shape;24;p2"/>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 name="Google Shape;25;p2"/>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6" name="Google Shape;26;p2"/>
              <p:cNvCxnSpPr>
                <a:stCxn id="12"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27" name="Google Shape;27;p2"/>
              <p:cNvCxnSpPr>
                <a:stCxn id="22"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2"/>
              <p:cNvCxnSpPr>
                <a:stCxn id="19"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2"/>
              <p:cNvCxnSpPr>
                <a:stCxn id="16"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a:stCxn id="22"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31" name="Google Shape;31;p2"/>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2" name="Google Shape;32;p2"/>
              <p:cNvCxnSpPr>
                <a:stCxn id="16"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33" name="Google Shape;33;p2"/>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 name="Google Shape;34;p2"/>
              <p:cNvSpPr/>
              <p:nvPr/>
            </p:nvSpPr>
            <p:spPr>
              <a:xfrm>
                <a:off x="44183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 name="Google Shape;35;p2"/>
            <p:cNvGrpSpPr/>
            <p:nvPr/>
          </p:nvGrpSpPr>
          <p:grpSpPr>
            <a:xfrm>
              <a:off x="-505532" y="4226447"/>
              <a:ext cx="3290857" cy="1104909"/>
              <a:chOff x="-505532" y="4226447"/>
              <a:chExt cx="3290857" cy="1104909"/>
            </a:xfrm>
          </p:grpSpPr>
          <p:cxnSp>
            <p:nvCxnSpPr>
              <p:cNvPr id="36" name="Google Shape;36;p2"/>
              <p:cNvCxnSpPr>
                <a:stCxn id="37" idx="3"/>
                <a:endCxn id="38" idx="0"/>
              </p:cNvCxnSpPr>
              <p:nvPr/>
            </p:nvCxnSpPr>
            <p:spPr>
              <a:xfrm>
                <a:off x="1223400" y="4747104"/>
                <a:ext cx="1288200" cy="0"/>
              </a:xfrm>
              <a:prstGeom prst="straightConnector1">
                <a:avLst/>
              </a:prstGeom>
              <a:noFill/>
              <a:ln cap="flat" cmpd="sng" w="9525">
                <a:solidFill>
                  <a:schemeClr val="dk2"/>
                </a:solidFill>
                <a:prstDash val="solid"/>
                <a:round/>
                <a:headEnd len="med" w="med" type="none"/>
                <a:tailEnd len="med" w="med" type="none"/>
              </a:ln>
            </p:spPr>
          </p:cxnSp>
          <p:sp>
            <p:nvSpPr>
              <p:cNvPr id="38" name="Google Shape;38;p2"/>
              <p:cNvSpPr/>
              <p:nvPr/>
            </p:nvSpPr>
            <p:spPr>
              <a:xfrm rot="10800000">
                <a:off x="2511725" y="4628451"/>
                <a:ext cx="273600" cy="2373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 name="Google Shape;39;p2"/>
              <p:cNvGrpSpPr/>
              <p:nvPr/>
            </p:nvGrpSpPr>
            <p:grpSpPr>
              <a:xfrm rot="10800000">
                <a:off x="-505532" y="4536684"/>
                <a:ext cx="917499" cy="794671"/>
                <a:chOff x="8022925" y="186250"/>
                <a:chExt cx="815700" cy="706500"/>
              </a:xfrm>
            </p:grpSpPr>
            <p:sp>
              <p:nvSpPr>
                <p:cNvPr id="40" name="Google Shape;40;p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 name="Google Shape;41;p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 name="Google Shape;42;p2"/>
              <p:cNvGrpSpPr/>
              <p:nvPr/>
            </p:nvGrpSpPr>
            <p:grpSpPr>
              <a:xfrm rot="10800000">
                <a:off x="635607" y="4492552"/>
                <a:ext cx="587793" cy="509104"/>
                <a:chOff x="8022925" y="186250"/>
                <a:chExt cx="815700" cy="706500"/>
              </a:xfrm>
            </p:grpSpPr>
            <p:sp>
              <p:nvSpPr>
                <p:cNvPr id="37" name="Google Shape;37;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 name="Google Shape;43;p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4" name="Google Shape;44;p2"/>
              <p:cNvSpPr/>
              <p:nvPr/>
            </p:nvSpPr>
            <p:spPr>
              <a:xfrm rot="10800000">
                <a:off x="257863" y="422644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5" name="Google Shape;45;p2"/>
              <p:cNvCxnSpPr>
                <a:stCxn id="37" idx="0"/>
              </p:cNvCxnSpPr>
              <p:nvPr/>
            </p:nvCxnSpPr>
            <p:spPr>
              <a:xfrm rot="10800000">
                <a:off x="481107" y="474710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46" name="Google Shape;46;p2"/>
              <p:cNvCxnSpPr>
                <a:stCxn id="40" idx="3"/>
              </p:cNvCxnSpPr>
              <p:nvPr/>
            </p:nvCxnSpPr>
            <p:spPr>
              <a:xfrm flipH="1" rot="10800000">
                <a:off x="411967" y="4746520"/>
                <a:ext cx="73200" cy="187500"/>
              </a:xfrm>
              <a:prstGeom prst="straightConnector1">
                <a:avLst/>
              </a:prstGeom>
              <a:noFill/>
              <a:ln cap="flat" cmpd="sng" w="9525">
                <a:solidFill>
                  <a:schemeClr val="dk2"/>
                </a:solidFill>
                <a:prstDash val="solid"/>
                <a:round/>
                <a:headEnd len="med" w="med" type="none"/>
                <a:tailEnd len="med" w="med" type="none"/>
              </a:ln>
            </p:spPr>
          </p:cxnSp>
        </p:grpSp>
        <p:grpSp>
          <p:nvGrpSpPr>
            <p:cNvPr id="47" name="Google Shape;47;p2"/>
            <p:cNvGrpSpPr/>
            <p:nvPr/>
          </p:nvGrpSpPr>
          <p:grpSpPr>
            <a:xfrm flipH="1" rot="10800000">
              <a:off x="148990" y="168600"/>
              <a:ext cx="1128460" cy="989200"/>
              <a:chOff x="-50110" y="3536450"/>
              <a:chExt cx="1128460" cy="989200"/>
            </a:xfrm>
          </p:grpSpPr>
          <p:grpSp>
            <p:nvGrpSpPr>
              <p:cNvPr id="48" name="Google Shape;48;p2"/>
              <p:cNvGrpSpPr/>
              <p:nvPr/>
            </p:nvGrpSpPr>
            <p:grpSpPr>
              <a:xfrm rot="10800000">
                <a:off x="87357" y="3968427"/>
                <a:ext cx="587793" cy="509104"/>
                <a:chOff x="8022925" y="186250"/>
                <a:chExt cx="815700" cy="706500"/>
              </a:xfrm>
            </p:grpSpPr>
            <p:sp>
              <p:nvSpPr>
                <p:cNvPr id="49" name="Google Shape;49;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 name="Google Shape;50;p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1" name="Google Shape;51;p2"/>
              <p:cNvSpPr/>
              <p:nvPr/>
            </p:nvSpPr>
            <p:spPr>
              <a:xfrm rot="10800000">
                <a:off x="163378" y="44233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2" name="Google Shape;52;p2"/>
              <p:cNvCxnSpPr>
                <a:stCxn id="49" idx="3"/>
              </p:cNvCxnSpPr>
              <p:nvPr/>
            </p:nvCxnSpPr>
            <p:spPr>
              <a:xfrm>
                <a:off x="675150" y="4222979"/>
                <a:ext cx="403200" cy="0"/>
              </a:xfrm>
              <a:prstGeom prst="straightConnector1">
                <a:avLst/>
              </a:prstGeom>
              <a:noFill/>
              <a:ln cap="flat" cmpd="sng" w="9525">
                <a:solidFill>
                  <a:schemeClr val="dk2"/>
                </a:solidFill>
                <a:prstDash val="solid"/>
                <a:round/>
                <a:headEnd len="med" w="med" type="none"/>
                <a:tailEnd len="med" w="med" type="none"/>
              </a:ln>
            </p:spPr>
          </p:cxnSp>
          <p:cxnSp>
            <p:nvCxnSpPr>
              <p:cNvPr id="53" name="Google Shape;53;p2"/>
              <p:cNvCxnSpPr>
                <a:stCxn id="49" idx="1"/>
              </p:cNvCxnSpPr>
              <p:nvPr/>
            </p:nvCxnSpPr>
            <p:spPr>
              <a:xfrm rot="10800000">
                <a:off x="-11567" y="3576627"/>
                <a:ext cx="226200" cy="391800"/>
              </a:xfrm>
              <a:prstGeom prst="straightConnector1">
                <a:avLst/>
              </a:prstGeom>
              <a:noFill/>
              <a:ln cap="flat" cmpd="sng" w="9525">
                <a:solidFill>
                  <a:schemeClr val="dk2"/>
                </a:solidFill>
                <a:prstDash val="solid"/>
                <a:round/>
                <a:headEnd len="med" w="med" type="none"/>
                <a:tailEnd len="med" w="med" type="none"/>
              </a:ln>
            </p:spPr>
          </p:cxnSp>
          <p:sp>
            <p:nvSpPr>
              <p:cNvPr id="54" name="Google Shape;54;p2"/>
              <p:cNvSpPr/>
              <p:nvPr/>
            </p:nvSpPr>
            <p:spPr>
              <a:xfrm rot="10800000">
                <a:off x="-50110" y="353645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5" name="Google Shape;55;p2"/>
          <p:cNvSpPr/>
          <p:nvPr>
            <p:ph idx="2" type="pic"/>
          </p:nvPr>
        </p:nvSpPr>
        <p:spPr>
          <a:xfrm>
            <a:off x="4934775" y="803775"/>
            <a:ext cx="3470400" cy="3390300"/>
          </a:xfrm>
          <a:prstGeom prst="rect">
            <a:avLst/>
          </a:prstGeom>
          <a:noFill/>
          <a:ln cap="flat" cmpd="sng" w="9525">
            <a:solidFill>
              <a:schemeClr val="dk2"/>
            </a:solidFill>
            <a:prstDash val="solid"/>
            <a:round/>
            <a:headEnd len="sm" w="sm" type="none"/>
            <a:tailEnd len="sm" w="sm" type="none"/>
          </a:ln>
        </p:spPr>
      </p:sp>
      <p:sp>
        <p:nvSpPr>
          <p:cNvPr id="56" name="Google Shape;56;p2"/>
          <p:cNvSpPr txBox="1"/>
          <p:nvPr>
            <p:ph type="ctrTitle"/>
          </p:nvPr>
        </p:nvSpPr>
        <p:spPr>
          <a:xfrm>
            <a:off x="713225" y="957800"/>
            <a:ext cx="4221600" cy="27114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 name="Google Shape;57;p2"/>
          <p:cNvSpPr txBox="1"/>
          <p:nvPr>
            <p:ph idx="1" type="subTitle"/>
          </p:nvPr>
        </p:nvSpPr>
        <p:spPr>
          <a:xfrm>
            <a:off x="713288" y="3586302"/>
            <a:ext cx="4221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9" name="Shape 419"/>
        <p:cNvGrpSpPr/>
        <p:nvPr/>
      </p:nvGrpSpPr>
      <p:grpSpPr>
        <a:xfrm>
          <a:off x="0" y="0"/>
          <a:ext cx="0" cy="0"/>
          <a:chOff x="0" y="0"/>
          <a:chExt cx="0" cy="0"/>
        </a:xfrm>
      </p:grpSpPr>
      <p:sp>
        <p:nvSpPr>
          <p:cNvPr id="420" name="Google Shape;420;p11"/>
          <p:cNvSpPr/>
          <p:nvPr>
            <p:ph idx="2" type="pic"/>
          </p:nvPr>
        </p:nvSpPr>
        <p:spPr>
          <a:xfrm>
            <a:off x="2072100" y="2450675"/>
            <a:ext cx="4999800" cy="2157900"/>
          </a:xfrm>
          <a:prstGeom prst="rect">
            <a:avLst/>
          </a:prstGeom>
          <a:noFill/>
          <a:ln cap="flat" cmpd="sng" w="9525">
            <a:solidFill>
              <a:schemeClr val="dk2"/>
            </a:solidFill>
            <a:prstDash val="solid"/>
            <a:round/>
            <a:headEnd len="sm" w="sm" type="none"/>
            <a:tailEnd len="sm" w="sm" type="none"/>
          </a:ln>
        </p:spPr>
      </p:sp>
      <p:sp>
        <p:nvSpPr>
          <p:cNvPr id="421" name="Google Shape;421;p11"/>
          <p:cNvSpPr txBox="1"/>
          <p:nvPr>
            <p:ph hasCustomPrompt="1" type="title"/>
          </p:nvPr>
        </p:nvSpPr>
        <p:spPr>
          <a:xfrm>
            <a:off x="1982725" y="824100"/>
            <a:ext cx="5178600" cy="10398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2" name="Google Shape;422;p11"/>
          <p:cNvSpPr txBox="1"/>
          <p:nvPr>
            <p:ph idx="1" type="subTitle"/>
          </p:nvPr>
        </p:nvSpPr>
        <p:spPr>
          <a:xfrm>
            <a:off x="1982725" y="1836826"/>
            <a:ext cx="5178600" cy="38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23" name="Google Shape;423;p11"/>
          <p:cNvGrpSpPr/>
          <p:nvPr/>
        </p:nvGrpSpPr>
        <p:grpSpPr>
          <a:xfrm>
            <a:off x="-834447" y="-1018100"/>
            <a:ext cx="10786585" cy="2946365"/>
            <a:chOff x="-834447" y="-1018100"/>
            <a:chExt cx="10786585" cy="2946365"/>
          </a:xfrm>
        </p:grpSpPr>
        <p:grpSp>
          <p:nvGrpSpPr>
            <p:cNvPr id="424" name="Google Shape;424;p11"/>
            <p:cNvGrpSpPr/>
            <p:nvPr/>
          </p:nvGrpSpPr>
          <p:grpSpPr>
            <a:xfrm flipH="1">
              <a:off x="6534334" y="-1018100"/>
              <a:ext cx="3417803" cy="2444748"/>
              <a:chOff x="5222059" y="1707050"/>
              <a:chExt cx="3417803" cy="2444748"/>
            </a:xfrm>
          </p:grpSpPr>
          <p:grpSp>
            <p:nvGrpSpPr>
              <p:cNvPr id="425" name="Google Shape;425;p11"/>
              <p:cNvGrpSpPr/>
              <p:nvPr/>
            </p:nvGrpSpPr>
            <p:grpSpPr>
              <a:xfrm>
                <a:off x="6230684" y="2436004"/>
                <a:ext cx="1245819" cy="1079037"/>
                <a:chOff x="8022925" y="186250"/>
                <a:chExt cx="815700" cy="706500"/>
              </a:xfrm>
            </p:grpSpPr>
            <p:sp>
              <p:nvSpPr>
                <p:cNvPr id="426" name="Google Shape;42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7" name="Google Shape;427;p11"/>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p11"/>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9" name="Google Shape;429;p11"/>
              <p:cNvGrpSpPr/>
              <p:nvPr/>
            </p:nvGrpSpPr>
            <p:grpSpPr>
              <a:xfrm>
                <a:off x="5222059" y="3089020"/>
                <a:ext cx="1008613" cy="873587"/>
                <a:chOff x="8022925" y="186250"/>
                <a:chExt cx="815700" cy="706500"/>
              </a:xfrm>
            </p:grpSpPr>
            <p:sp>
              <p:nvSpPr>
                <p:cNvPr id="430" name="Google Shape;430;p11"/>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1" name="Google Shape;431;p11"/>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32" name="Google Shape;432;p11"/>
              <p:cNvGrpSpPr/>
              <p:nvPr/>
            </p:nvGrpSpPr>
            <p:grpSpPr>
              <a:xfrm>
                <a:off x="6286990" y="3642694"/>
                <a:ext cx="587793" cy="509104"/>
                <a:chOff x="8022925" y="186250"/>
                <a:chExt cx="815700" cy="706500"/>
              </a:xfrm>
            </p:grpSpPr>
            <p:sp>
              <p:nvSpPr>
                <p:cNvPr id="433" name="Google Shape;433;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4" name="Google Shape;434;p11"/>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35" name="Google Shape;435;p11"/>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6" name="Google Shape;436;p11"/>
              <p:cNvGrpSpPr/>
              <p:nvPr/>
            </p:nvGrpSpPr>
            <p:grpSpPr>
              <a:xfrm>
                <a:off x="7766819" y="2597416"/>
                <a:ext cx="873044" cy="756167"/>
                <a:chOff x="8022925" y="186250"/>
                <a:chExt cx="815700" cy="706500"/>
              </a:xfrm>
            </p:grpSpPr>
            <p:sp>
              <p:nvSpPr>
                <p:cNvPr id="437" name="Google Shape;437;p1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8" name="Google Shape;438;p1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1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40" name="Google Shape;440;p11"/>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1" name="Google Shape;441;p11"/>
              <p:cNvSpPr/>
              <p:nvPr/>
            </p:nvSpPr>
            <p:spPr>
              <a:xfrm>
                <a:off x="7640363" y="27595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2" name="Google Shape;442;p11"/>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43" name="Google Shape;443;p11"/>
              <p:cNvGrpSpPr/>
              <p:nvPr/>
            </p:nvGrpSpPr>
            <p:grpSpPr>
              <a:xfrm>
                <a:off x="6012275" y="1707050"/>
                <a:ext cx="1754544" cy="1381970"/>
                <a:chOff x="6012275" y="1707050"/>
                <a:chExt cx="1754544" cy="1381970"/>
              </a:xfrm>
            </p:grpSpPr>
            <p:grpSp>
              <p:nvGrpSpPr>
                <p:cNvPr id="444" name="Google Shape;444;p11"/>
                <p:cNvGrpSpPr/>
                <p:nvPr/>
              </p:nvGrpSpPr>
              <p:grpSpPr>
                <a:xfrm>
                  <a:off x="6012275" y="2285500"/>
                  <a:ext cx="1754544" cy="803520"/>
                  <a:chOff x="6012275" y="2285500"/>
                  <a:chExt cx="1754544" cy="803520"/>
                </a:xfrm>
              </p:grpSpPr>
              <p:cxnSp>
                <p:nvCxnSpPr>
                  <p:cNvPr id="445" name="Google Shape;445;p11"/>
                  <p:cNvCxnSpPr>
                    <a:stCxn id="43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446" name="Google Shape;446;p11"/>
                  <p:cNvGrpSpPr/>
                  <p:nvPr/>
                </p:nvGrpSpPr>
                <p:grpSpPr>
                  <a:xfrm>
                    <a:off x="6012275" y="2285500"/>
                    <a:ext cx="1603950" cy="803520"/>
                    <a:chOff x="6012275" y="2285500"/>
                    <a:chExt cx="1603950" cy="803520"/>
                  </a:xfrm>
                </p:grpSpPr>
                <p:cxnSp>
                  <p:nvCxnSpPr>
                    <p:cNvPr id="447" name="Google Shape;447;p11"/>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11"/>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1"/>
                    <p:cNvCxnSpPr>
                      <a:stCxn id="43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450" name="Google Shape;450;p11"/>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51" name="Google Shape;451;p11"/>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11"/>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53" name="Google Shape;453;p11"/>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54" name="Google Shape;454;p11"/>
            <p:cNvGrpSpPr/>
            <p:nvPr/>
          </p:nvGrpSpPr>
          <p:grpSpPr>
            <a:xfrm>
              <a:off x="-834447" y="-181574"/>
              <a:ext cx="2615301" cy="2109839"/>
              <a:chOff x="4428309" y="-851325"/>
              <a:chExt cx="2965866" cy="2392650"/>
            </a:xfrm>
          </p:grpSpPr>
          <p:grpSp>
            <p:nvGrpSpPr>
              <p:cNvPr id="455" name="Google Shape;455;p11"/>
              <p:cNvGrpSpPr/>
              <p:nvPr/>
            </p:nvGrpSpPr>
            <p:grpSpPr>
              <a:xfrm>
                <a:off x="4428309" y="-723871"/>
                <a:ext cx="1245819" cy="1079037"/>
                <a:chOff x="8022925" y="186250"/>
                <a:chExt cx="815700" cy="706500"/>
              </a:xfrm>
            </p:grpSpPr>
            <p:sp>
              <p:nvSpPr>
                <p:cNvPr id="456" name="Google Shape;45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7" name="Google Shape;457;p11"/>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11"/>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59" name="Google Shape;459;p11"/>
              <p:cNvGrpSpPr/>
              <p:nvPr/>
            </p:nvGrpSpPr>
            <p:grpSpPr>
              <a:xfrm>
                <a:off x="6360273" y="-338456"/>
                <a:ext cx="917499" cy="794671"/>
                <a:chOff x="8022925" y="186250"/>
                <a:chExt cx="815700" cy="706500"/>
              </a:xfrm>
            </p:grpSpPr>
            <p:sp>
              <p:nvSpPr>
                <p:cNvPr id="460" name="Google Shape;460;p11"/>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1" name="Google Shape;461;p11"/>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62" name="Google Shape;462;p11"/>
              <p:cNvGrpSpPr/>
              <p:nvPr/>
            </p:nvGrpSpPr>
            <p:grpSpPr>
              <a:xfrm>
                <a:off x="5548840" y="-8756"/>
                <a:ext cx="587793" cy="509104"/>
                <a:chOff x="8022925" y="186250"/>
                <a:chExt cx="815700" cy="706500"/>
              </a:xfrm>
            </p:grpSpPr>
            <p:sp>
              <p:nvSpPr>
                <p:cNvPr id="463" name="Google Shape;463;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4" name="Google Shape;464;p11"/>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65" name="Google Shape;465;p11"/>
              <p:cNvGrpSpPr/>
              <p:nvPr/>
            </p:nvGrpSpPr>
            <p:grpSpPr>
              <a:xfrm>
                <a:off x="6089765" y="600244"/>
                <a:ext cx="587793" cy="509104"/>
                <a:chOff x="8022925" y="186250"/>
                <a:chExt cx="815700" cy="706500"/>
              </a:xfrm>
            </p:grpSpPr>
            <p:sp>
              <p:nvSpPr>
                <p:cNvPr id="466" name="Google Shape;46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7" name="Google Shape;467;p11"/>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68" name="Google Shape;468;p11"/>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9" name="Google Shape;469;p11"/>
              <p:cNvSpPr/>
              <p:nvPr/>
            </p:nvSpPr>
            <p:spPr>
              <a:xfrm>
                <a:off x="5734552" y="-494440"/>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70" name="Google Shape;470;p11"/>
              <p:cNvCxnSpPr>
                <a:stCxn id="456"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11"/>
              <p:cNvCxnSpPr>
                <a:stCxn id="466"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11"/>
              <p:cNvCxnSpPr>
                <a:stCxn id="463"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11"/>
              <p:cNvCxnSpPr>
                <a:stCxn id="460"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11"/>
              <p:cNvCxnSpPr>
                <a:stCxn id="466"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11"/>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76" name="Google Shape;476;p11"/>
              <p:cNvCxnSpPr>
                <a:stCxn id="460"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11"/>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8" name="Google Shape;478;p11"/>
              <p:cNvSpPr/>
              <p:nvPr/>
            </p:nvSpPr>
            <p:spPr>
              <a:xfrm>
                <a:off x="5478244" y="972475"/>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79" name="Shape 4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0" name="Shape 480"/>
        <p:cNvGrpSpPr/>
        <p:nvPr/>
      </p:nvGrpSpPr>
      <p:grpSpPr>
        <a:xfrm>
          <a:off x="0" y="0"/>
          <a:ext cx="0" cy="0"/>
          <a:chOff x="0" y="0"/>
          <a:chExt cx="0" cy="0"/>
        </a:xfrm>
      </p:grpSpPr>
      <p:grpSp>
        <p:nvGrpSpPr>
          <p:cNvPr id="481" name="Google Shape;481;p13"/>
          <p:cNvGrpSpPr/>
          <p:nvPr/>
        </p:nvGrpSpPr>
        <p:grpSpPr>
          <a:xfrm>
            <a:off x="-377824" y="-193296"/>
            <a:ext cx="10080192" cy="5625141"/>
            <a:chOff x="-377824" y="-193296"/>
            <a:chExt cx="10080192" cy="5625141"/>
          </a:xfrm>
        </p:grpSpPr>
        <p:grpSp>
          <p:nvGrpSpPr>
            <p:cNvPr id="482" name="Google Shape;482;p13"/>
            <p:cNvGrpSpPr/>
            <p:nvPr/>
          </p:nvGrpSpPr>
          <p:grpSpPr>
            <a:xfrm>
              <a:off x="7421427" y="-193296"/>
              <a:ext cx="2280941" cy="1580637"/>
              <a:chOff x="7421427" y="-193296"/>
              <a:chExt cx="2280941" cy="1580637"/>
            </a:xfrm>
          </p:grpSpPr>
          <p:grpSp>
            <p:nvGrpSpPr>
              <p:cNvPr id="483" name="Google Shape;483;p13"/>
              <p:cNvGrpSpPr/>
              <p:nvPr/>
            </p:nvGrpSpPr>
            <p:grpSpPr>
              <a:xfrm>
                <a:off x="8430777" y="-193296"/>
                <a:ext cx="1271591" cy="1580637"/>
                <a:chOff x="426827" y="-723871"/>
                <a:chExt cx="1271591" cy="1580637"/>
              </a:xfrm>
            </p:grpSpPr>
            <p:grpSp>
              <p:nvGrpSpPr>
                <p:cNvPr id="484" name="Google Shape;484;p13"/>
                <p:cNvGrpSpPr/>
                <p:nvPr/>
              </p:nvGrpSpPr>
              <p:grpSpPr>
                <a:xfrm>
                  <a:off x="436759" y="-723871"/>
                  <a:ext cx="1245819" cy="1079037"/>
                  <a:chOff x="8022925" y="186250"/>
                  <a:chExt cx="815700" cy="706500"/>
                </a:xfrm>
              </p:grpSpPr>
              <p:sp>
                <p:nvSpPr>
                  <p:cNvPr id="485" name="Google Shape;485;p1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6" name="Google Shape;486;p13"/>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7" name="Google Shape;487;p13"/>
                  <p:cNvSpPr/>
                  <p:nvPr/>
                </p:nvSpPr>
                <p:spPr>
                  <a:xfrm>
                    <a:off x="8245500" y="379072"/>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88" name="Google Shape;488;p13"/>
                <p:cNvCxnSpPr>
                  <a:stCxn id="48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13"/>
                <p:cNvSpPr/>
                <p:nvPr/>
              </p:nvSpPr>
              <p:spPr>
                <a:xfrm>
                  <a:off x="42682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90" name="Google Shape;490;p13"/>
              <p:cNvCxnSpPr>
                <a:stCxn id="485" idx="3"/>
                <a:endCxn id="491" idx="0"/>
              </p:cNvCxnSpPr>
              <p:nvPr/>
            </p:nvCxnSpPr>
            <p:spPr>
              <a:xfrm rot="10800000">
                <a:off x="7728509" y="346223"/>
                <a:ext cx="712200" cy="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13"/>
              <p:cNvSpPr/>
              <p:nvPr/>
            </p:nvSpPr>
            <p:spPr>
              <a:xfrm>
                <a:off x="7421427" y="21317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92" name="Google Shape;492;p13"/>
            <p:cNvGrpSpPr/>
            <p:nvPr/>
          </p:nvGrpSpPr>
          <p:grpSpPr>
            <a:xfrm flipH="1">
              <a:off x="7607363" y="3785313"/>
              <a:ext cx="1835863" cy="1646533"/>
              <a:chOff x="8352175" y="-274150"/>
              <a:chExt cx="1835863" cy="1646533"/>
            </a:xfrm>
          </p:grpSpPr>
          <p:grpSp>
            <p:nvGrpSpPr>
              <p:cNvPr id="493" name="Google Shape;493;p13"/>
              <p:cNvGrpSpPr/>
              <p:nvPr/>
            </p:nvGrpSpPr>
            <p:grpSpPr>
              <a:xfrm>
                <a:off x="9314994" y="616216"/>
                <a:ext cx="873044" cy="756167"/>
                <a:chOff x="8022925" y="186250"/>
                <a:chExt cx="815700" cy="706500"/>
              </a:xfrm>
            </p:grpSpPr>
            <p:sp>
              <p:nvSpPr>
                <p:cNvPr id="494" name="Google Shape;494;p1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5" name="Google Shape;495;p1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6" name="Google Shape;496;p1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97" name="Google Shape;497;p13"/>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13"/>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99" name="Google Shape;499;p13"/>
              <p:cNvGrpSpPr/>
              <p:nvPr/>
            </p:nvGrpSpPr>
            <p:grpSpPr>
              <a:xfrm>
                <a:off x="8408775" y="-274150"/>
                <a:ext cx="906219" cy="1300800"/>
                <a:chOff x="6860600" y="1707050"/>
                <a:chExt cx="906219" cy="1300800"/>
              </a:xfrm>
            </p:grpSpPr>
            <p:grpSp>
              <p:nvGrpSpPr>
                <p:cNvPr id="500" name="Google Shape;500;p13"/>
                <p:cNvGrpSpPr/>
                <p:nvPr/>
              </p:nvGrpSpPr>
              <p:grpSpPr>
                <a:xfrm>
                  <a:off x="6860600" y="2285500"/>
                  <a:ext cx="906219" cy="722350"/>
                  <a:chOff x="6860600" y="2285500"/>
                  <a:chExt cx="906219" cy="722350"/>
                </a:xfrm>
              </p:grpSpPr>
              <p:cxnSp>
                <p:nvCxnSpPr>
                  <p:cNvPr id="501" name="Google Shape;501;p13"/>
                  <p:cNvCxnSpPr>
                    <a:stCxn id="49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502" name="Google Shape;502;p13"/>
                  <p:cNvGrpSpPr/>
                  <p:nvPr/>
                </p:nvGrpSpPr>
                <p:grpSpPr>
                  <a:xfrm>
                    <a:off x="6860600" y="2285500"/>
                    <a:ext cx="755625" cy="690000"/>
                    <a:chOff x="6860600" y="2285500"/>
                    <a:chExt cx="755625" cy="690000"/>
                  </a:xfrm>
                </p:grpSpPr>
                <p:cxnSp>
                  <p:nvCxnSpPr>
                    <p:cNvPr id="503" name="Google Shape;503;p13"/>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13"/>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505" name="Google Shape;505;p13"/>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06" name="Google Shape;506;p13"/>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13"/>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08" name="Google Shape;508;p13"/>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9" name="Google Shape;509;p13"/>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10" name="Google Shape;510;p13"/>
            <p:cNvGrpSpPr/>
            <p:nvPr/>
          </p:nvGrpSpPr>
          <p:grpSpPr>
            <a:xfrm>
              <a:off x="-377824" y="3323825"/>
              <a:ext cx="1141616" cy="1740595"/>
              <a:chOff x="-377824" y="3323825"/>
              <a:chExt cx="1141616" cy="1740595"/>
            </a:xfrm>
          </p:grpSpPr>
          <p:grpSp>
            <p:nvGrpSpPr>
              <p:cNvPr id="511" name="Google Shape;511;p13"/>
              <p:cNvGrpSpPr/>
              <p:nvPr/>
            </p:nvGrpSpPr>
            <p:grpSpPr>
              <a:xfrm>
                <a:off x="-377824" y="3991865"/>
                <a:ext cx="1141616" cy="1072555"/>
                <a:chOff x="4046769" y="1482116"/>
                <a:chExt cx="1390180" cy="1306082"/>
              </a:xfrm>
            </p:grpSpPr>
            <p:grpSp>
              <p:nvGrpSpPr>
                <p:cNvPr id="512" name="Google Shape;512;p13"/>
                <p:cNvGrpSpPr/>
                <p:nvPr/>
              </p:nvGrpSpPr>
              <p:grpSpPr>
                <a:xfrm>
                  <a:off x="4046769" y="1482116"/>
                  <a:ext cx="1180258" cy="756167"/>
                  <a:chOff x="4046769" y="1482116"/>
                  <a:chExt cx="1180258" cy="756167"/>
                </a:xfrm>
              </p:grpSpPr>
              <p:grpSp>
                <p:nvGrpSpPr>
                  <p:cNvPr id="513" name="Google Shape;513;p13"/>
                  <p:cNvGrpSpPr/>
                  <p:nvPr/>
                </p:nvGrpSpPr>
                <p:grpSpPr>
                  <a:xfrm>
                    <a:off x="4046769" y="1482116"/>
                    <a:ext cx="873044" cy="756167"/>
                    <a:chOff x="8022925" y="186250"/>
                    <a:chExt cx="815700" cy="706500"/>
                  </a:xfrm>
                </p:grpSpPr>
                <p:sp>
                  <p:nvSpPr>
                    <p:cNvPr id="514" name="Google Shape;514;p1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5" name="Google Shape;515;p1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6" name="Google Shape;516;p1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17" name="Google Shape;517;p13"/>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8" name="Google Shape;518;p13"/>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19" name="Google Shape;519;p13"/>
                <p:cNvCxnSpPr>
                  <a:stCxn id="514" idx="1"/>
                  <a:endCxn id="520"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13"/>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1" name="Google Shape;521;p13"/>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2" name="Google Shape;522;p13"/>
              <p:cNvSpPr/>
              <p:nvPr/>
            </p:nvSpPr>
            <p:spPr>
              <a:xfrm>
                <a:off x="39500"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3" name="Google Shape;523;p13"/>
              <p:cNvSpPr/>
              <p:nvPr/>
            </p:nvSpPr>
            <p:spPr>
              <a:xfrm>
                <a:off x="124250"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4" name="Google Shape;524;p13"/>
            <p:cNvSpPr/>
            <p:nvPr/>
          </p:nvSpPr>
          <p:spPr>
            <a:xfrm flipH="1">
              <a:off x="8222213" y="12286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5" name="Google Shape;525;p13"/>
            <p:cNvSpPr/>
            <p:nvPr/>
          </p:nvSpPr>
          <p:spPr>
            <a:xfrm flipH="1">
              <a:off x="8829538" y="1285038"/>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6" name="Google Shape;5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13"/>
          <p:cNvSpPr txBox="1"/>
          <p:nvPr>
            <p:ph idx="1" type="subTitle"/>
          </p:nvPr>
        </p:nvSpPr>
        <p:spPr>
          <a:xfrm>
            <a:off x="713225"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8" name="Google Shape;528;p13"/>
          <p:cNvSpPr txBox="1"/>
          <p:nvPr>
            <p:ph idx="2" type="subTitle"/>
          </p:nvPr>
        </p:nvSpPr>
        <p:spPr>
          <a:xfrm>
            <a:off x="713225"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9" name="Google Shape;529;p13"/>
          <p:cNvSpPr txBox="1"/>
          <p:nvPr>
            <p:ph idx="3" type="subTitle"/>
          </p:nvPr>
        </p:nvSpPr>
        <p:spPr>
          <a:xfrm>
            <a:off x="3419250"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0" name="Google Shape;530;p13"/>
          <p:cNvSpPr txBox="1"/>
          <p:nvPr>
            <p:ph idx="4" type="subTitle"/>
          </p:nvPr>
        </p:nvSpPr>
        <p:spPr>
          <a:xfrm>
            <a:off x="3419250"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1" name="Google Shape;531;p13"/>
          <p:cNvSpPr txBox="1"/>
          <p:nvPr>
            <p:ph hasCustomPrompt="1" idx="5" type="title"/>
          </p:nvPr>
        </p:nvSpPr>
        <p:spPr>
          <a:xfrm>
            <a:off x="1415375"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2" name="Google Shape;532;p13"/>
          <p:cNvSpPr txBox="1"/>
          <p:nvPr>
            <p:ph hasCustomPrompt="1" idx="6" type="title"/>
          </p:nvPr>
        </p:nvSpPr>
        <p:spPr>
          <a:xfrm>
            <a:off x="4121400"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3" name="Google Shape;533;p13"/>
          <p:cNvSpPr txBox="1"/>
          <p:nvPr>
            <p:ph hasCustomPrompt="1" idx="7" type="title"/>
          </p:nvPr>
        </p:nvSpPr>
        <p:spPr>
          <a:xfrm>
            <a:off x="1415375"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4" name="Google Shape;534;p13"/>
          <p:cNvSpPr txBox="1"/>
          <p:nvPr>
            <p:ph hasCustomPrompt="1" idx="8" type="title"/>
          </p:nvPr>
        </p:nvSpPr>
        <p:spPr>
          <a:xfrm>
            <a:off x="4121400"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5" name="Google Shape;535;p13"/>
          <p:cNvSpPr txBox="1"/>
          <p:nvPr>
            <p:ph idx="9" type="subTitle"/>
          </p:nvPr>
        </p:nvSpPr>
        <p:spPr>
          <a:xfrm>
            <a:off x="6125275"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6" name="Google Shape;536;p13"/>
          <p:cNvSpPr txBox="1"/>
          <p:nvPr>
            <p:ph idx="13" type="subTitle"/>
          </p:nvPr>
        </p:nvSpPr>
        <p:spPr>
          <a:xfrm>
            <a:off x="6125275"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7" name="Google Shape;537;p13"/>
          <p:cNvSpPr txBox="1"/>
          <p:nvPr>
            <p:ph hasCustomPrompt="1" idx="14" type="title"/>
          </p:nvPr>
        </p:nvSpPr>
        <p:spPr>
          <a:xfrm>
            <a:off x="6827425"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8" name="Google Shape;538;p13"/>
          <p:cNvSpPr txBox="1"/>
          <p:nvPr>
            <p:ph hasCustomPrompt="1" idx="15" type="title"/>
          </p:nvPr>
        </p:nvSpPr>
        <p:spPr>
          <a:xfrm>
            <a:off x="6827425"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16" type="subTitle"/>
          </p:nvPr>
        </p:nvSpPr>
        <p:spPr>
          <a:xfrm>
            <a:off x="713225"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0" name="Google Shape;540;p13"/>
          <p:cNvSpPr txBox="1"/>
          <p:nvPr>
            <p:ph idx="17" type="subTitle"/>
          </p:nvPr>
        </p:nvSpPr>
        <p:spPr>
          <a:xfrm>
            <a:off x="713225"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1" name="Google Shape;541;p13"/>
          <p:cNvSpPr txBox="1"/>
          <p:nvPr>
            <p:ph idx="18" type="subTitle"/>
          </p:nvPr>
        </p:nvSpPr>
        <p:spPr>
          <a:xfrm>
            <a:off x="3419250"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2" name="Google Shape;542;p13"/>
          <p:cNvSpPr txBox="1"/>
          <p:nvPr>
            <p:ph idx="19" type="subTitle"/>
          </p:nvPr>
        </p:nvSpPr>
        <p:spPr>
          <a:xfrm>
            <a:off x="3419250"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3" name="Google Shape;543;p13"/>
          <p:cNvSpPr txBox="1"/>
          <p:nvPr>
            <p:ph idx="20" type="subTitle"/>
          </p:nvPr>
        </p:nvSpPr>
        <p:spPr>
          <a:xfrm>
            <a:off x="6125275"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4" name="Google Shape;544;p13"/>
          <p:cNvSpPr txBox="1"/>
          <p:nvPr>
            <p:ph idx="21" type="subTitle"/>
          </p:nvPr>
        </p:nvSpPr>
        <p:spPr>
          <a:xfrm>
            <a:off x="6125275"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5" name="Shape 545"/>
        <p:cNvGrpSpPr/>
        <p:nvPr/>
      </p:nvGrpSpPr>
      <p:grpSpPr>
        <a:xfrm>
          <a:off x="0" y="0"/>
          <a:ext cx="0" cy="0"/>
          <a:chOff x="0" y="0"/>
          <a:chExt cx="0" cy="0"/>
        </a:xfrm>
      </p:grpSpPr>
      <p:grpSp>
        <p:nvGrpSpPr>
          <p:cNvPr id="546" name="Google Shape;546;p14"/>
          <p:cNvGrpSpPr/>
          <p:nvPr/>
        </p:nvGrpSpPr>
        <p:grpSpPr>
          <a:xfrm>
            <a:off x="73538" y="-321084"/>
            <a:ext cx="9450138" cy="6177334"/>
            <a:chOff x="73538" y="-321084"/>
            <a:chExt cx="9450138" cy="6177334"/>
          </a:xfrm>
        </p:grpSpPr>
        <p:grpSp>
          <p:nvGrpSpPr>
            <p:cNvPr id="547" name="Google Shape;547;p14"/>
            <p:cNvGrpSpPr/>
            <p:nvPr/>
          </p:nvGrpSpPr>
          <p:grpSpPr>
            <a:xfrm flipH="1" rot="10800000">
              <a:off x="73538" y="-283763"/>
              <a:ext cx="1835863" cy="1646533"/>
              <a:chOff x="8352175" y="-274150"/>
              <a:chExt cx="1835863" cy="1646533"/>
            </a:xfrm>
          </p:grpSpPr>
          <p:grpSp>
            <p:nvGrpSpPr>
              <p:cNvPr id="548" name="Google Shape;548;p14"/>
              <p:cNvGrpSpPr/>
              <p:nvPr/>
            </p:nvGrpSpPr>
            <p:grpSpPr>
              <a:xfrm>
                <a:off x="9314994" y="616216"/>
                <a:ext cx="873044" cy="756167"/>
                <a:chOff x="8022925" y="186250"/>
                <a:chExt cx="815700" cy="706500"/>
              </a:xfrm>
            </p:grpSpPr>
            <p:sp>
              <p:nvSpPr>
                <p:cNvPr id="549" name="Google Shape;549;p1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0" name="Google Shape;550;p1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1" name="Google Shape;551;p1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52" name="Google Shape;552;p14"/>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3" name="Google Shape;553;p14"/>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54" name="Google Shape;554;p14"/>
              <p:cNvGrpSpPr/>
              <p:nvPr/>
            </p:nvGrpSpPr>
            <p:grpSpPr>
              <a:xfrm>
                <a:off x="8408775" y="-274150"/>
                <a:ext cx="906219" cy="1300800"/>
                <a:chOff x="6860600" y="1707050"/>
                <a:chExt cx="906219" cy="1300800"/>
              </a:xfrm>
            </p:grpSpPr>
            <p:grpSp>
              <p:nvGrpSpPr>
                <p:cNvPr id="555" name="Google Shape;555;p14"/>
                <p:cNvGrpSpPr/>
                <p:nvPr/>
              </p:nvGrpSpPr>
              <p:grpSpPr>
                <a:xfrm>
                  <a:off x="6860600" y="2285500"/>
                  <a:ext cx="906219" cy="722350"/>
                  <a:chOff x="6860600" y="2285500"/>
                  <a:chExt cx="906219" cy="722350"/>
                </a:xfrm>
              </p:grpSpPr>
              <p:cxnSp>
                <p:nvCxnSpPr>
                  <p:cNvPr id="556" name="Google Shape;556;p14"/>
                  <p:cNvCxnSpPr>
                    <a:stCxn id="549"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557" name="Google Shape;557;p14"/>
                  <p:cNvGrpSpPr/>
                  <p:nvPr/>
                </p:nvGrpSpPr>
                <p:grpSpPr>
                  <a:xfrm>
                    <a:off x="6860600" y="2285500"/>
                    <a:ext cx="755625" cy="690000"/>
                    <a:chOff x="6860600" y="2285500"/>
                    <a:chExt cx="755625" cy="690000"/>
                  </a:xfrm>
                </p:grpSpPr>
                <p:cxnSp>
                  <p:nvCxnSpPr>
                    <p:cNvPr id="558" name="Google Shape;558;p14"/>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14"/>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560" name="Google Shape;560;p14"/>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61" name="Google Shape;561;p14"/>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14"/>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63" name="Google Shape;563;p14"/>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4" name="Google Shape;564;p1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65" name="Google Shape;565;p14"/>
            <p:cNvGrpSpPr/>
            <p:nvPr/>
          </p:nvGrpSpPr>
          <p:grpSpPr>
            <a:xfrm>
              <a:off x="7573915" y="3604191"/>
              <a:ext cx="1949760" cy="2252059"/>
              <a:chOff x="7573915" y="3604191"/>
              <a:chExt cx="1949760" cy="2252059"/>
            </a:xfrm>
          </p:grpSpPr>
          <p:grpSp>
            <p:nvGrpSpPr>
              <p:cNvPr id="566" name="Google Shape;566;p14"/>
              <p:cNvGrpSpPr/>
              <p:nvPr/>
            </p:nvGrpSpPr>
            <p:grpSpPr>
              <a:xfrm>
                <a:off x="7573915" y="3604191"/>
                <a:ext cx="1949760" cy="2252059"/>
                <a:chOff x="1557290" y="1732616"/>
                <a:chExt cx="1949760" cy="2252059"/>
              </a:xfrm>
            </p:grpSpPr>
            <p:grpSp>
              <p:nvGrpSpPr>
                <p:cNvPr id="567" name="Google Shape;567;p14"/>
                <p:cNvGrpSpPr/>
                <p:nvPr/>
              </p:nvGrpSpPr>
              <p:grpSpPr>
                <a:xfrm>
                  <a:off x="2516057" y="1732616"/>
                  <a:ext cx="990993" cy="848609"/>
                  <a:chOff x="2516057" y="1732616"/>
                  <a:chExt cx="990993" cy="848609"/>
                </a:xfrm>
              </p:grpSpPr>
              <p:grpSp>
                <p:nvGrpSpPr>
                  <p:cNvPr id="568" name="Google Shape;568;p14"/>
                  <p:cNvGrpSpPr/>
                  <p:nvPr/>
                </p:nvGrpSpPr>
                <p:grpSpPr>
                  <a:xfrm rot="10800000">
                    <a:off x="2516057" y="2024002"/>
                    <a:ext cx="587793" cy="509104"/>
                    <a:chOff x="7686886" y="186250"/>
                    <a:chExt cx="815700" cy="706500"/>
                  </a:xfrm>
                </p:grpSpPr>
                <p:sp>
                  <p:nvSpPr>
                    <p:cNvPr id="569" name="Google Shape;569;p14"/>
                    <p:cNvSpPr/>
                    <p:nvPr/>
                  </p:nvSpPr>
                  <p:spPr>
                    <a:xfrm>
                      <a:off x="7686886"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0" name="Google Shape;570;p14"/>
                    <p:cNvSpPr/>
                    <p:nvPr/>
                  </p:nvSpPr>
                  <p:spPr>
                    <a:xfrm>
                      <a:off x="7877263"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71" name="Google Shape;571;p14"/>
                  <p:cNvSpPr/>
                  <p:nvPr/>
                </p:nvSpPr>
                <p:spPr>
                  <a:xfrm rot="10800000">
                    <a:off x="259207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72" name="Google Shape;572;p14"/>
                  <p:cNvCxnSpPr>
                    <a:stCxn id="569" idx="3"/>
                  </p:cNvCxnSpPr>
                  <p:nvPr/>
                </p:nvCxnSpPr>
                <p:spPr>
                  <a:xfrm>
                    <a:off x="310385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14"/>
                  <p:cNvCxnSpPr>
                    <a:stCxn id="569" idx="2"/>
                    <a:endCxn id="574" idx="6"/>
                  </p:cNvCxnSpPr>
                  <p:nvPr/>
                </p:nvCxnSpPr>
                <p:spPr>
                  <a:xfrm flipH="1" rot="10800000">
                    <a:off x="2976574" y="1820302"/>
                    <a:ext cx="95400" cy="2037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14"/>
                  <p:cNvSpPr/>
                  <p:nvPr/>
                </p:nvSpPr>
                <p:spPr>
                  <a:xfrm rot="7199335">
                    <a:off x="3052346" y="1747002"/>
                    <a:ext cx="78626" cy="786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75" name="Google Shape;575;p14"/>
                <p:cNvGrpSpPr/>
                <p:nvPr/>
              </p:nvGrpSpPr>
              <p:grpSpPr>
                <a:xfrm>
                  <a:off x="1557290" y="2633002"/>
                  <a:ext cx="1845335" cy="1351673"/>
                  <a:chOff x="1557290" y="2633002"/>
                  <a:chExt cx="1845335" cy="1351673"/>
                </a:xfrm>
              </p:grpSpPr>
              <p:grpSp>
                <p:nvGrpSpPr>
                  <p:cNvPr id="576" name="Google Shape;576;p14"/>
                  <p:cNvGrpSpPr/>
                  <p:nvPr/>
                </p:nvGrpSpPr>
                <p:grpSpPr>
                  <a:xfrm rot="10800000">
                    <a:off x="1711513" y="2709892"/>
                    <a:ext cx="841913" cy="729208"/>
                    <a:chOff x="8056501" y="215327"/>
                    <a:chExt cx="748500" cy="648300"/>
                  </a:xfrm>
                </p:grpSpPr>
                <p:sp>
                  <p:nvSpPr>
                    <p:cNvPr id="577" name="Google Shape;577;p14"/>
                    <p:cNvSpPr/>
                    <p:nvPr/>
                  </p:nvSpPr>
                  <p:spPr>
                    <a:xfrm>
                      <a:off x="8056501" y="215327"/>
                      <a:ext cx="748500" cy="6483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8" name="Google Shape;578;p14"/>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79" name="Google Shape;579;p14"/>
                  <p:cNvGrpSpPr/>
                  <p:nvPr/>
                </p:nvGrpSpPr>
                <p:grpSpPr>
                  <a:xfrm rot="10800000">
                    <a:off x="2814832" y="2633002"/>
                    <a:ext cx="587793" cy="509104"/>
                    <a:chOff x="8022925" y="186250"/>
                    <a:chExt cx="815700" cy="706500"/>
                  </a:xfrm>
                </p:grpSpPr>
                <p:sp>
                  <p:nvSpPr>
                    <p:cNvPr id="580" name="Google Shape;580;p1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1" name="Google Shape;581;p14"/>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82" name="Google Shape;582;p14"/>
                  <p:cNvCxnSpPr>
                    <a:stCxn id="580"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14"/>
                  <p:cNvCxnSpPr>
                    <a:stCxn id="577" idx="3"/>
                  </p:cNvCxnSpPr>
                  <p:nvPr/>
                </p:nvCxnSpPr>
                <p:spPr>
                  <a:xfrm flipH="1" rot="10800000">
                    <a:off x="2553425" y="2886696"/>
                    <a:ext cx="108900" cy="1878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14"/>
                  <p:cNvCxnSpPr>
                    <a:stCxn id="577" idx="5"/>
                  </p:cNvCxnSpPr>
                  <p:nvPr/>
                </p:nvCxnSpPr>
                <p:spPr>
                  <a:xfrm flipH="1">
                    <a:off x="1618115" y="3439099"/>
                    <a:ext cx="275700" cy="477600"/>
                  </a:xfrm>
                  <a:prstGeom prst="straightConnector1">
                    <a:avLst/>
                  </a:prstGeom>
                  <a:noFill/>
                  <a:ln cap="flat" cmpd="sng" w="9525">
                    <a:solidFill>
                      <a:schemeClr val="dk2"/>
                    </a:solidFill>
                    <a:prstDash val="solid"/>
                    <a:round/>
                    <a:headEnd len="med" w="med" type="none"/>
                    <a:tailEnd len="med" w="med" type="none"/>
                  </a:ln>
                </p:spPr>
              </p:cxnSp>
              <p:sp>
                <p:nvSpPr>
                  <p:cNvPr id="585" name="Google Shape;585;p14"/>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86" name="Google Shape;586;p14"/>
              <p:cNvSpPr/>
              <p:nvPr/>
            </p:nvSpPr>
            <p:spPr>
              <a:xfrm rot="10800000">
                <a:off x="8650576" y="4730950"/>
                <a:ext cx="54600" cy="5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87" name="Google Shape;587;p14"/>
            <p:cNvGrpSpPr/>
            <p:nvPr/>
          </p:nvGrpSpPr>
          <p:grpSpPr>
            <a:xfrm>
              <a:off x="3949071" y="4578504"/>
              <a:ext cx="1245819" cy="1079037"/>
              <a:chOff x="8022925" y="186250"/>
              <a:chExt cx="815700" cy="706500"/>
            </a:xfrm>
          </p:grpSpPr>
          <p:sp>
            <p:nvSpPr>
              <p:cNvPr id="588" name="Google Shape;588;p1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9" name="Google Shape;589;p14"/>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0" name="Google Shape;590;p14"/>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91" name="Google Shape;591;p14"/>
            <p:cNvGrpSpPr/>
            <p:nvPr/>
          </p:nvGrpSpPr>
          <p:grpSpPr>
            <a:xfrm>
              <a:off x="6487988" y="-321084"/>
              <a:ext cx="1514976" cy="1058593"/>
              <a:chOff x="6487988" y="-321084"/>
              <a:chExt cx="1514976" cy="1058593"/>
            </a:xfrm>
          </p:grpSpPr>
          <p:grpSp>
            <p:nvGrpSpPr>
              <p:cNvPr id="592" name="Google Shape;592;p14"/>
              <p:cNvGrpSpPr/>
              <p:nvPr/>
            </p:nvGrpSpPr>
            <p:grpSpPr>
              <a:xfrm>
                <a:off x="6809206" y="-321084"/>
                <a:ext cx="873044" cy="756167"/>
                <a:chOff x="8022925" y="186250"/>
                <a:chExt cx="815700" cy="706500"/>
              </a:xfrm>
            </p:grpSpPr>
            <p:sp>
              <p:nvSpPr>
                <p:cNvPr id="593" name="Google Shape;593;p1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4" name="Google Shape;594;p1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5" name="Google Shape;595;p1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96" name="Google Shape;596;p14"/>
              <p:cNvGrpSpPr/>
              <p:nvPr/>
            </p:nvGrpSpPr>
            <p:grpSpPr>
              <a:xfrm flipH="1" rot="10800000">
                <a:off x="6487988" y="89717"/>
                <a:ext cx="1514976" cy="647792"/>
                <a:chOff x="7297201" y="45061"/>
                <a:chExt cx="1514976" cy="647792"/>
              </a:xfrm>
            </p:grpSpPr>
            <p:sp>
              <p:nvSpPr>
                <p:cNvPr id="597" name="Google Shape;597;p14"/>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8" name="Google Shape;598;p14"/>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9" name="Google Shape;599;p1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600" name="Google Shape;600;p14"/>
          <p:cNvSpPr/>
          <p:nvPr>
            <p:ph idx="2" type="pic"/>
          </p:nvPr>
        </p:nvSpPr>
        <p:spPr>
          <a:xfrm>
            <a:off x="713225" y="785250"/>
            <a:ext cx="2870400" cy="3573000"/>
          </a:xfrm>
          <a:prstGeom prst="rect">
            <a:avLst/>
          </a:prstGeom>
          <a:noFill/>
          <a:ln cap="flat" cmpd="sng" w="9525">
            <a:solidFill>
              <a:schemeClr val="dk2"/>
            </a:solidFill>
            <a:prstDash val="solid"/>
            <a:round/>
            <a:headEnd len="sm" w="sm" type="none"/>
            <a:tailEnd len="sm" w="sm" type="none"/>
          </a:ln>
        </p:spPr>
      </p:sp>
      <p:sp>
        <p:nvSpPr>
          <p:cNvPr id="601" name="Google Shape;601;p14"/>
          <p:cNvSpPr txBox="1"/>
          <p:nvPr>
            <p:ph type="title"/>
          </p:nvPr>
        </p:nvSpPr>
        <p:spPr>
          <a:xfrm>
            <a:off x="4416775" y="3641174"/>
            <a:ext cx="40140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02" name="Google Shape;602;p14"/>
          <p:cNvSpPr txBox="1"/>
          <p:nvPr>
            <p:ph idx="1" type="subTitle"/>
          </p:nvPr>
        </p:nvSpPr>
        <p:spPr>
          <a:xfrm>
            <a:off x="4416775" y="978250"/>
            <a:ext cx="4014000" cy="274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603" name="Shape 603"/>
        <p:cNvGrpSpPr/>
        <p:nvPr/>
      </p:nvGrpSpPr>
      <p:grpSpPr>
        <a:xfrm>
          <a:off x="0" y="0"/>
          <a:ext cx="0" cy="0"/>
          <a:chOff x="0" y="0"/>
          <a:chExt cx="0" cy="0"/>
        </a:xfrm>
      </p:grpSpPr>
      <p:sp>
        <p:nvSpPr>
          <p:cNvPr id="604" name="Google Shape;60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05" name="Google Shape;605;p15"/>
          <p:cNvGrpSpPr/>
          <p:nvPr/>
        </p:nvGrpSpPr>
        <p:grpSpPr>
          <a:xfrm>
            <a:off x="36670" y="-818387"/>
            <a:ext cx="9710039" cy="5836570"/>
            <a:chOff x="36670" y="-818387"/>
            <a:chExt cx="9710039" cy="5836570"/>
          </a:xfrm>
        </p:grpSpPr>
        <p:grpSp>
          <p:nvGrpSpPr>
            <p:cNvPr id="606" name="Google Shape;606;p15"/>
            <p:cNvGrpSpPr/>
            <p:nvPr/>
          </p:nvGrpSpPr>
          <p:grpSpPr>
            <a:xfrm>
              <a:off x="6586639" y="-818387"/>
              <a:ext cx="3160070" cy="2326678"/>
              <a:chOff x="6586639" y="-781700"/>
              <a:chExt cx="3160070" cy="2326678"/>
            </a:xfrm>
          </p:grpSpPr>
          <p:grpSp>
            <p:nvGrpSpPr>
              <p:cNvPr id="607" name="Google Shape;607;p15"/>
              <p:cNvGrpSpPr/>
              <p:nvPr/>
            </p:nvGrpSpPr>
            <p:grpSpPr>
              <a:xfrm flipH="1">
                <a:off x="7382025" y="-781700"/>
                <a:ext cx="2364684" cy="2326678"/>
                <a:chOff x="5404368" y="-851325"/>
                <a:chExt cx="2364684" cy="2326678"/>
              </a:xfrm>
            </p:grpSpPr>
            <p:grpSp>
              <p:nvGrpSpPr>
                <p:cNvPr id="608" name="Google Shape;608;p15"/>
                <p:cNvGrpSpPr/>
                <p:nvPr/>
              </p:nvGrpSpPr>
              <p:grpSpPr>
                <a:xfrm>
                  <a:off x="6360273" y="-338456"/>
                  <a:ext cx="917499" cy="794671"/>
                  <a:chOff x="8022925" y="186250"/>
                  <a:chExt cx="815700" cy="706500"/>
                </a:xfrm>
              </p:grpSpPr>
              <p:sp>
                <p:nvSpPr>
                  <p:cNvPr id="609" name="Google Shape;609;p15"/>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0" name="Google Shape;610;p15"/>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11" name="Google Shape;611;p15"/>
                <p:cNvGrpSpPr/>
                <p:nvPr/>
              </p:nvGrpSpPr>
              <p:grpSpPr>
                <a:xfrm>
                  <a:off x="5548840" y="-8756"/>
                  <a:ext cx="587793" cy="509104"/>
                  <a:chOff x="8022925" y="186250"/>
                  <a:chExt cx="815700" cy="706500"/>
                </a:xfrm>
              </p:grpSpPr>
              <p:sp>
                <p:nvSpPr>
                  <p:cNvPr id="612" name="Google Shape;612;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3" name="Google Shape;613;p15"/>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14" name="Google Shape;614;p15"/>
                <p:cNvGrpSpPr/>
                <p:nvPr/>
              </p:nvGrpSpPr>
              <p:grpSpPr>
                <a:xfrm>
                  <a:off x="6089765" y="600244"/>
                  <a:ext cx="587793" cy="509104"/>
                  <a:chOff x="8022925" y="186250"/>
                  <a:chExt cx="815700" cy="706500"/>
                </a:xfrm>
              </p:grpSpPr>
              <p:sp>
                <p:nvSpPr>
                  <p:cNvPr id="615" name="Google Shape;615;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6" name="Google Shape;616;p1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17" name="Google Shape;617;p15"/>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8" name="Google Shape;618;p15"/>
                <p:cNvSpPr/>
                <p:nvPr/>
              </p:nvSpPr>
              <p:spPr>
                <a:xfrm>
                  <a:off x="7461852" y="112753"/>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19" name="Google Shape;619;p15"/>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15"/>
                <p:cNvCxnSpPr>
                  <a:stCxn id="615"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15"/>
                <p:cNvCxnSpPr>
                  <a:stCxn id="612"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15"/>
                <p:cNvCxnSpPr>
                  <a:stCxn id="609"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15"/>
                <p:cNvCxnSpPr>
                  <a:stCxn id="615" idx="1"/>
                  <a:endCxn id="624" idx="1"/>
                </p:cNvCxnSpPr>
                <p:nvPr/>
              </p:nvCxnSpPr>
              <p:spPr>
                <a:xfrm>
                  <a:off x="6550283" y="1109348"/>
                  <a:ext cx="56400" cy="9420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15"/>
                <p:cNvSpPr/>
                <p:nvPr/>
              </p:nvSpPr>
              <p:spPr>
                <a:xfrm rot="1364276">
                  <a:off x="6582222" y="1200630"/>
                  <a:ext cx="78392" cy="7839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25" name="Google Shape;625;p15"/>
                <p:cNvCxnSpPr>
                  <a:stCxn id="609"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626" name="Google Shape;626;p15"/>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7" name="Google Shape;627;p15"/>
                <p:cNvSpPr/>
                <p:nvPr/>
              </p:nvSpPr>
              <p:spPr>
                <a:xfrm>
                  <a:off x="6136627" y="12092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28" name="Google Shape;628;p15"/>
              <p:cNvGrpSpPr/>
              <p:nvPr/>
            </p:nvGrpSpPr>
            <p:grpSpPr>
              <a:xfrm flipH="1">
                <a:off x="6586639" y="-215983"/>
                <a:ext cx="795389" cy="688979"/>
                <a:chOff x="8022925" y="186250"/>
                <a:chExt cx="815700" cy="706500"/>
              </a:xfrm>
            </p:grpSpPr>
            <p:sp>
              <p:nvSpPr>
                <p:cNvPr id="629" name="Google Shape;629;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0" name="Google Shape;630;p15"/>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1" name="Google Shape;631;p15"/>
                <p:cNvSpPr/>
                <p:nvPr/>
              </p:nvSpPr>
              <p:spPr>
                <a:xfrm>
                  <a:off x="8222718" y="359307"/>
                  <a:ext cx="416100" cy="360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32" name="Google Shape;632;p15"/>
              <p:cNvCxnSpPr>
                <a:stCxn id="629" idx="3"/>
                <a:endCxn id="609" idx="0"/>
              </p:cNvCxnSpPr>
              <p:nvPr/>
            </p:nvCxnSpPr>
            <p:spPr>
              <a:xfrm>
                <a:off x="7382028" y="128506"/>
                <a:ext cx="491400" cy="0"/>
              </a:xfrm>
              <a:prstGeom prst="straightConnector1">
                <a:avLst/>
              </a:prstGeom>
              <a:noFill/>
              <a:ln cap="flat" cmpd="sng" w="9525">
                <a:solidFill>
                  <a:schemeClr val="dk2"/>
                </a:solidFill>
                <a:prstDash val="solid"/>
                <a:round/>
                <a:headEnd len="med" w="med" type="none"/>
                <a:tailEnd len="med" w="med" type="none"/>
              </a:ln>
            </p:spPr>
          </p:cxnSp>
        </p:grpSp>
        <p:grpSp>
          <p:nvGrpSpPr>
            <p:cNvPr id="633" name="Google Shape;633;p15"/>
            <p:cNvGrpSpPr/>
            <p:nvPr/>
          </p:nvGrpSpPr>
          <p:grpSpPr>
            <a:xfrm flipH="1">
              <a:off x="8499344" y="3177041"/>
              <a:ext cx="1180258" cy="1390907"/>
              <a:chOff x="4046769" y="1482116"/>
              <a:chExt cx="1180258" cy="1390907"/>
            </a:xfrm>
          </p:grpSpPr>
          <p:grpSp>
            <p:nvGrpSpPr>
              <p:cNvPr id="634" name="Google Shape;634;p15"/>
              <p:cNvGrpSpPr/>
              <p:nvPr/>
            </p:nvGrpSpPr>
            <p:grpSpPr>
              <a:xfrm>
                <a:off x="4046769" y="1482116"/>
                <a:ext cx="1180258" cy="756167"/>
                <a:chOff x="4046769" y="1482116"/>
                <a:chExt cx="1180258" cy="756167"/>
              </a:xfrm>
            </p:grpSpPr>
            <p:grpSp>
              <p:nvGrpSpPr>
                <p:cNvPr id="635" name="Google Shape;635;p15"/>
                <p:cNvGrpSpPr/>
                <p:nvPr/>
              </p:nvGrpSpPr>
              <p:grpSpPr>
                <a:xfrm>
                  <a:off x="4046769" y="1482116"/>
                  <a:ext cx="873044" cy="756167"/>
                  <a:chOff x="8022925" y="186250"/>
                  <a:chExt cx="815700" cy="706500"/>
                </a:xfrm>
              </p:grpSpPr>
              <p:sp>
                <p:nvSpPr>
                  <p:cNvPr id="636" name="Google Shape;636;p1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7" name="Google Shape;637;p1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8" name="Google Shape;638;p1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39" name="Google Shape;639;p15"/>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0" name="Google Shape;640;p15"/>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41" name="Google Shape;641;p15"/>
              <p:cNvCxnSpPr>
                <a:stCxn id="636" idx="1"/>
                <a:endCxn id="642"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15"/>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3" name="Google Shape;643;p15"/>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44" name="Google Shape;644;p15"/>
            <p:cNvGrpSpPr/>
            <p:nvPr/>
          </p:nvGrpSpPr>
          <p:grpSpPr>
            <a:xfrm flipH="1" rot="10800000">
              <a:off x="36670" y="3291158"/>
              <a:ext cx="1023526" cy="1727025"/>
              <a:chOff x="-5" y="2300632"/>
              <a:chExt cx="1023526" cy="1727025"/>
            </a:xfrm>
          </p:grpSpPr>
          <p:grpSp>
            <p:nvGrpSpPr>
              <p:cNvPr id="645" name="Google Shape;645;p15"/>
              <p:cNvGrpSpPr/>
              <p:nvPr/>
            </p:nvGrpSpPr>
            <p:grpSpPr>
              <a:xfrm rot="5400000">
                <a:off x="-417172" y="2717800"/>
                <a:ext cx="1413385" cy="579050"/>
                <a:chOff x="2195315" y="2002175"/>
                <a:chExt cx="1413385" cy="579050"/>
              </a:xfrm>
            </p:grpSpPr>
            <p:grpSp>
              <p:nvGrpSpPr>
                <p:cNvPr id="646" name="Google Shape;646;p15"/>
                <p:cNvGrpSpPr/>
                <p:nvPr/>
              </p:nvGrpSpPr>
              <p:grpSpPr>
                <a:xfrm rot="10800000">
                  <a:off x="2273907" y="2024002"/>
                  <a:ext cx="587793" cy="509104"/>
                  <a:chOff x="8022925" y="186250"/>
                  <a:chExt cx="815700" cy="706500"/>
                </a:xfrm>
              </p:grpSpPr>
              <p:sp>
                <p:nvSpPr>
                  <p:cNvPr id="647" name="Google Shape;647;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8" name="Google Shape;648;p1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49" name="Google Shape;649;p15"/>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50" name="Google Shape;650;p15"/>
                <p:cNvCxnSpPr>
                  <a:stCxn id="647" idx="3"/>
                  <a:endCxn id="651" idx="0"/>
                </p:cNvCxnSpPr>
                <p:nvPr/>
              </p:nvCxnSpPr>
              <p:spPr>
                <a:xfrm rot="10800000">
                  <a:off x="3235200" y="1905054"/>
                  <a:ext cx="0" cy="747000"/>
                </a:xfrm>
                <a:prstGeom prst="straightConnector1">
                  <a:avLst/>
                </a:prstGeom>
                <a:noFill/>
                <a:ln cap="flat" cmpd="sng" w="9525">
                  <a:solidFill>
                    <a:schemeClr val="dk2"/>
                  </a:solidFill>
                  <a:prstDash val="solid"/>
                  <a:round/>
                  <a:headEnd len="med" w="med" type="none"/>
                  <a:tailEnd len="med" w="med" type="none"/>
                </a:ln>
              </p:spPr>
            </p:cxnSp>
            <p:sp>
              <p:nvSpPr>
                <p:cNvPr id="652" name="Google Shape;652;p15"/>
                <p:cNvSpPr/>
                <p:nvPr/>
              </p:nvSpPr>
              <p:spPr>
                <a:xfrm rot="10800000">
                  <a:off x="2195315" y="20021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51" name="Google Shape;651;p15"/>
              <p:cNvSpPr/>
              <p:nvPr/>
            </p:nvSpPr>
            <p:spPr>
              <a:xfrm rot="-5400000">
                <a:off x="145946" y="3735157"/>
                <a:ext cx="313500" cy="271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3" name="Google Shape;653;p15"/>
              <p:cNvSpPr/>
              <p:nvPr/>
            </p:nvSpPr>
            <p:spPr>
              <a:xfrm rot="-5400000">
                <a:off x="731021" y="2321632"/>
                <a:ext cx="313500" cy="27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54" name="Shape 654"/>
        <p:cNvGrpSpPr/>
        <p:nvPr/>
      </p:nvGrpSpPr>
      <p:grpSpPr>
        <a:xfrm>
          <a:off x="0" y="0"/>
          <a:ext cx="0" cy="0"/>
          <a:chOff x="0" y="0"/>
          <a:chExt cx="0" cy="0"/>
        </a:xfrm>
      </p:grpSpPr>
      <p:sp>
        <p:nvSpPr>
          <p:cNvPr id="655" name="Google Shape;655;p16"/>
          <p:cNvSpPr txBox="1"/>
          <p:nvPr>
            <p:ph type="title"/>
          </p:nvPr>
        </p:nvSpPr>
        <p:spPr>
          <a:xfrm>
            <a:off x="720000" y="1299413"/>
            <a:ext cx="3519600" cy="166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6" name="Google Shape;656;p16"/>
          <p:cNvSpPr txBox="1"/>
          <p:nvPr>
            <p:ph idx="1" type="subTitle"/>
          </p:nvPr>
        </p:nvSpPr>
        <p:spPr>
          <a:xfrm>
            <a:off x="720000" y="2964838"/>
            <a:ext cx="3519600" cy="87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7" name="Google Shape;657;p16"/>
          <p:cNvSpPr/>
          <p:nvPr>
            <p:ph idx="2" type="pic"/>
          </p:nvPr>
        </p:nvSpPr>
        <p:spPr>
          <a:xfrm>
            <a:off x="4571975" y="533875"/>
            <a:ext cx="3858900" cy="4075800"/>
          </a:xfrm>
          <a:prstGeom prst="rect">
            <a:avLst/>
          </a:prstGeom>
          <a:noFill/>
          <a:ln cap="flat" cmpd="sng" w="9525">
            <a:solidFill>
              <a:schemeClr val="dk2"/>
            </a:solidFill>
            <a:prstDash val="solid"/>
            <a:round/>
            <a:headEnd len="sm" w="sm" type="none"/>
            <a:tailEnd len="sm" w="sm" type="none"/>
          </a:ln>
        </p:spPr>
      </p:sp>
      <p:grpSp>
        <p:nvGrpSpPr>
          <p:cNvPr id="658" name="Google Shape;658;p16"/>
          <p:cNvGrpSpPr/>
          <p:nvPr/>
        </p:nvGrpSpPr>
        <p:grpSpPr>
          <a:xfrm>
            <a:off x="121725" y="129827"/>
            <a:ext cx="9790940" cy="4911772"/>
            <a:chOff x="121725" y="129827"/>
            <a:chExt cx="9790940" cy="4911772"/>
          </a:xfrm>
        </p:grpSpPr>
        <p:grpSp>
          <p:nvGrpSpPr>
            <p:cNvPr id="659" name="Google Shape;659;p16"/>
            <p:cNvGrpSpPr/>
            <p:nvPr/>
          </p:nvGrpSpPr>
          <p:grpSpPr>
            <a:xfrm>
              <a:off x="8584540" y="4012900"/>
              <a:ext cx="1128460" cy="989200"/>
              <a:chOff x="2136440" y="1592025"/>
              <a:chExt cx="1128460" cy="989200"/>
            </a:xfrm>
          </p:grpSpPr>
          <p:grpSp>
            <p:nvGrpSpPr>
              <p:cNvPr id="660" name="Google Shape;660;p16"/>
              <p:cNvGrpSpPr/>
              <p:nvPr/>
            </p:nvGrpSpPr>
            <p:grpSpPr>
              <a:xfrm rot="10800000">
                <a:off x="2273907" y="2024002"/>
                <a:ext cx="587793" cy="509104"/>
                <a:chOff x="8022925" y="186250"/>
                <a:chExt cx="815700" cy="706500"/>
              </a:xfrm>
            </p:grpSpPr>
            <p:sp>
              <p:nvSpPr>
                <p:cNvPr id="661" name="Google Shape;661;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2" name="Google Shape;662;p16"/>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63" name="Google Shape;663;p16"/>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4" name="Google Shape;664;p16"/>
              <p:cNvCxnSpPr>
                <a:stCxn id="661"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16"/>
              <p:cNvCxnSpPr>
                <a:stCxn id="661" idx="1"/>
              </p:cNvCxnSpPr>
              <p:nvPr/>
            </p:nvCxnSpPr>
            <p:spPr>
              <a:xfrm rot="10800000">
                <a:off x="2174983" y="1632202"/>
                <a:ext cx="226200" cy="391800"/>
              </a:xfrm>
              <a:prstGeom prst="straightConnector1">
                <a:avLst/>
              </a:prstGeom>
              <a:noFill/>
              <a:ln cap="flat" cmpd="sng" w="9525">
                <a:solidFill>
                  <a:schemeClr val="dk2"/>
                </a:solidFill>
                <a:prstDash val="solid"/>
                <a:round/>
                <a:headEnd len="med" w="med" type="none"/>
                <a:tailEnd len="med" w="med" type="none"/>
              </a:ln>
            </p:spPr>
          </p:cxnSp>
          <p:sp>
            <p:nvSpPr>
              <p:cNvPr id="666" name="Google Shape;666;p16"/>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67" name="Google Shape;667;p16"/>
            <p:cNvGrpSpPr/>
            <p:nvPr/>
          </p:nvGrpSpPr>
          <p:grpSpPr>
            <a:xfrm>
              <a:off x="178840" y="129827"/>
              <a:ext cx="1845335" cy="1351673"/>
              <a:chOff x="1557290" y="2633002"/>
              <a:chExt cx="1845335" cy="1351673"/>
            </a:xfrm>
          </p:grpSpPr>
          <p:grpSp>
            <p:nvGrpSpPr>
              <p:cNvPr id="668" name="Google Shape;668;p16"/>
              <p:cNvGrpSpPr/>
              <p:nvPr/>
            </p:nvGrpSpPr>
            <p:grpSpPr>
              <a:xfrm rot="10800000">
                <a:off x="1673693" y="2677134"/>
                <a:ext cx="917499" cy="794671"/>
                <a:chOff x="8022925" y="186250"/>
                <a:chExt cx="815700" cy="706500"/>
              </a:xfrm>
            </p:grpSpPr>
            <p:sp>
              <p:nvSpPr>
                <p:cNvPr id="669" name="Google Shape;669;p16"/>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0" name="Google Shape;670;p16"/>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1" name="Google Shape;671;p16"/>
              <p:cNvGrpSpPr/>
              <p:nvPr/>
            </p:nvGrpSpPr>
            <p:grpSpPr>
              <a:xfrm rot="10800000">
                <a:off x="2814832" y="2633002"/>
                <a:ext cx="587793" cy="509104"/>
                <a:chOff x="8022925" y="186250"/>
                <a:chExt cx="815700" cy="706500"/>
              </a:xfrm>
            </p:grpSpPr>
            <p:sp>
              <p:nvSpPr>
                <p:cNvPr id="672" name="Google Shape;672;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3" name="Google Shape;673;p16"/>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74" name="Google Shape;674;p16"/>
              <p:cNvCxnSpPr>
                <a:stCxn id="672"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16"/>
              <p:cNvCxnSpPr>
                <a:stCxn id="669"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16"/>
              <p:cNvCxnSpPr>
                <a:stCxn id="669"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16"/>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8" name="Google Shape;678;p16"/>
            <p:cNvGrpSpPr/>
            <p:nvPr/>
          </p:nvGrpSpPr>
          <p:grpSpPr>
            <a:xfrm>
              <a:off x="121725" y="3806450"/>
              <a:ext cx="1835863" cy="1235149"/>
              <a:chOff x="8352175" y="268675"/>
              <a:chExt cx="1835863" cy="1235149"/>
            </a:xfrm>
          </p:grpSpPr>
          <p:grpSp>
            <p:nvGrpSpPr>
              <p:cNvPr id="679" name="Google Shape;679;p16"/>
              <p:cNvGrpSpPr/>
              <p:nvPr/>
            </p:nvGrpSpPr>
            <p:grpSpPr>
              <a:xfrm>
                <a:off x="9314994" y="616216"/>
                <a:ext cx="873044" cy="756167"/>
                <a:chOff x="8022925" y="186250"/>
                <a:chExt cx="815700" cy="706500"/>
              </a:xfrm>
            </p:grpSpPr>
            <p:sp>
              <p:nvSpPr>
                <p:cNvPr id="680" name="Google Shape;680;p1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1" name="Google Shape;681;p1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2" name="Google Shape;682;p1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83" name="Google Shape;683;p16"/>
              <p:cNvSpPr/>
              <p:nvPr/>
            </p:nvSpPr>
            <p:spPr>
              <a:xfrm>
                <a:off x="8942351" y="11078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4" name="Google Shape;684;p1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85" name="Google Shape;685;p16"/>
              <p:cNvGrpSpPr/>
              <p:nvPr/>
            </p:nvGrpSpPr>
            <p:grpSpPr>
              <a:xfrm>
                <a:off x="8408775" y="304300"/>
                <a:ext cx="906219" cy="722350"/>
                <a:chOff x="6860600" y="2285500"/>
                <a:chExt cx="906219" cy="722350"/>
              </a:xfrm>
            </p:grpSpPr>
            <p:cxnSp>
              <p:nvCxnSpPr>
                <p:cNvPr id="686" name="Google Shape;686;p16"/>
                <p:cNvCxnSpPr>
                  <a:stCxn id="68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687" name="Google Shape;687;p16"/>
                <p:cNvGrpSpPr/>
                <p:nvPr/>
              </p:nvGrpSpPr>
              <p:grpSpPr>
                <a:xfrm>
                  <a:off x="6860600" y="2285500"/>
                  <a:ext cx="755625" cy="690000"/>
                  <a:chOff x="6860600" y="2285500"/>
                  <a:chExt cx="755625" cy="690000"/>
                </a:xfrm>
              </p:grpSpPr>
              <p:cxnSp>
                <p:nvCxnSpPr>
                  <p:cNvPr id="688" name="Google Shape;688;p1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1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690" name="Google Shape;690;p1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91" name="Google Shape;691;p1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2" name="Google Shape;692;p1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93" name="Google Shape;693;p16"/>
            <p:cNvGrpSpPr/>
            <p:nvPr/>
          </p:nvGrpSpPr>
          <p:grpSpPr>
            <a:xfrm>
              <a:off x="8666846" y="3218679"/>
              <a:ext cx="1245819" cy="1079037"/>
              <a:chOff x="8022925" y="186250"/>
              <a:chExt cx="815700" cy="706500"/>
            </a:xfrm>
          </p:grpSpPr>
          <p:sp>
            <p:nvSpPr>
              <p:cNvPr id="694" name="Google Shape;694;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5" name="Google Shape;695;p16"/>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6" name="Google Shape;696;p16"/>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97" name="Shape 697"/>
        <p:cNvGrpSpPr/>
        <p:nvPr/>
      </p:nvGrpSpPr>
      <p:grpSpPr>
        <a:xfrm>
          <a:off x="0" y="0"/>
          <a:ext cx="0" cy="0"/>
          <a:chOff x="0" y="0"/>
          <a:chExt cx="0" cy="0"/>
        </a:xfrm>
      </p:grpSpPr>
      <p:sp>
        <p:nvSpPr>
          <p:cNvPr id="698" name="Google Shape;698;p17"/>
          <p:cNvSpPr txBox="1"/>
          <p:nvPr>
            <p:ph type="title"/>
          </p:nvPr>
        </p:nvSpPr>
        <p:spPr>
          <a:xfrm>
            <a:off x="720000" y="1900782"/>
            <a:ext cx="3299700" cy="618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9" name="Google Shape;699;p17"/>
          <p:cNvSpPr txBox="1"/>
          <p:nvPr>
            <p:ph idx="1" type="subTitle"/>
          </p:nvPr>
        </p:nvSpPr>
        <p:spPr>
          <a:xfrm>
            <a:off x="720000" y="2478150"/>
            <a:ext cx="32997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0" name="Google Shape;700;p17"/>
          <p:cNvGrpSpPr/>
          <p:nvPr/>
        </p:nvGrpSpPr>
        <p:grpSpPr>
          <a:xfrm>
            <a:off x="77240" y="69577"/>
            <a:ext cx="9491710" cy="5019384"/>
            <a:chOff x="77240" y="69577"/>
            <a:chExt cx="9491710" cy="5019384"/>
          </a:xfrm>
        </p:grpSpPr>
        <p:grpSp>
          <p:nvGrpSpPr>
            <p:cNvPr id="701" name="Google Shape;701;p17"/>
            <p:cNvGrpSpPr/>
            <p:nvPr/>
          </p:nvGrpSpPr>
          <p:grpSpPr>
            <a:xfrm rot="10800000">
              <a:off x="960740" y="659350"/>
              <a:ext cx="587793" cy="557223"/>
              <a:chOff x="2273907" y="2024002"/>
              <a:chExt cx="587793" cy="557223"/>
            </a:xfrm>
          </p:grpSpPr>
          <p:grpSp>
            <p:nvGrpSpPr>
              <p:cNvPr id="702" name="Google Shape;702;p17"/>
              <p:cNvGrpSpPr/>
              <p:nvPr/>
            </p:nvGrpSpPr>
            <p:grpSpPr>
              <a:xfrm rot="10800000">
                <a:off x="2273907" y="2024002"/>
                <a:ext cx="587793" cy="509104"/>
                <a:chOff x="8022925" y="186250"/>
                <a:chExt cx="815700" cy="706500"/>
              </a:xfrm>
            </p:grpSpPr>
            <p:sp>
              <p:nvSpPr>
                <p:cNvPr id="703" name="Google Shape;703;p1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4" name="Google Shape;704;p17"/>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05" name="Google Shape;705;p17"/>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6" name="Google Shape;706;p17"/>
            <p:cNvGrpSpPr/>
            <p:nvPr/>
          </p:nvGrpSpPr>
          <p:grpSpPr>
            <a:xfrm>
              <a:off x="77240" y="69577"/>
              <a:ext cx="9491710" cy="5019384"/>
              <a:chOff x="77240" y="69577"/>
              <a:chExt cx="9491710" cy="5019384"/>
            </a:xfrm>
          </p:grpSpPr>
          <p:grpSp>
            <p:nvGrpSpPr>
              <p:cNvPr id="707" name="Google Shape;707;p17"/>
              <p:cNvGrpSpPr/>
              <p:nvPr/>
            </p:nvGrpSpPr>
            <p:grpSpPr>
              <a:xfrm>
                <a:off x="77240" y="69577"/>
                <a:ext cx="1845335" cy="1351673"/>
                <a:chOff x="1557290" y="2633002"/>
                <a:chExt cx="1845335" cy="1351673"/>
              </a:xfrm>
            </p:grpSpPr>
            <p:grpSp>
              <p:nvGrpSpPr>
                <p:cNvPr id="708" name="Google Shape;708;p17"/>
                <p:cNvGrpSpPr/>
                <p:nvPr/>
              </p:nvGrpSpPr>
              <p:grpSpPr>
                <a:xfrm rot="10800000">
                  <a:off x="1673693" y="2677134"/>
                  <a:ext cx="917499" cy="794671"/>
                  <a:chOff x="8022925" y="186250"/>
                  <a:chExt cx="815700" cy="706500"/>
                </a:xfrm>
              </p:grpSpPr>
              <p:sp>
                <p:nvSpPr>
                  <p:cNvPr id="709" name="Google Shape;709;p17"/>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0" name="Google Shape;710;p17"/>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11" name="Google Shape;711;p17"/>
                <p:cNvGrpSpPr/>
                <p:nvPr/>
              </p:nvGrpSpPr>
              <p:grpSpPr>
                <a:xfrm rot="10800000">
                  <a:off x="2814832" y="2633002"/>
                  <a:ext cx="587793" cy="509104"/>
                  <a:chOff x="8022925" y="186250"/>
                  <a:chExt cx="815700" cy="706500"/>
                </a:xfrm>
              </p:grpSpPr>
              <p:sp>
                <p:nvSpPr>
                  <p:cNvPr id="712" name="Google Shape;712;p1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3" name="Google Shape;713;p17"/>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14" name="Google Shape;714;p17"/>
                <p:cNvCxnSpPr>
                  <a:stCxn id="712"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17"/>
                <p:cNvCxnSpPr>
                  <a:stCxn id="709"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17"/>
                <p:cNvCxnSpPr>
                  <a:stCxn id="709"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17"/>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18" name="Google Shape;718;p17"/>
              <p:cNvGrpSpPr/>
              <p:nvPr/>
            </p:nvGrpSpPr>
            <p:grpSpPr>
              <a:xfrm rot="10800000">
                <a:off x="7158025" y="138975"/>
                <a:ext cx="2410926" cy="1646533"/>
                <a:chOff x="8352175" y="-274150"/>
                <a:chExt cx="2410926" cy="1646533"/>
              </a:xfrm>
            </p:grpSpPr>
            <p:grpSp>
              <p:nvGrpSpPr>
                <p:cNvPr id="719" name="Google Shape;719;p17"/>
                <p:cNvGrpSpPr/>
                <p:nvPr/>
              </p:nvGrpSpPr>
              <p:grpSpPr>
                <a:xfrm>
                  <a:off x="9314994" y="616216"/>
                  <a:ext cx="873044" cy="756167"/>
                  <a:chOff x="8022925" y="186250"/>
                  <a:chExt cx="815700" cy="706500"/>
                </a:xfrm>
              </p:grpSpPr>
              <p:sp>
                <p:nvSpPr>
                  <p:cNvPr id="720" name="Google Shape;720;p1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1" name="Google Shape;721;p1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2" name="Google Shape;722;p1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23" name="Google Shape;723;p17"/>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4" name="Google Shape;724;p17"/>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25" name="Google Shape;725;p17"/>
                <p:cNvGrpSpPr/>
                <p:nvPr/>
              </p:nvGrpSpPr>
              <p:grpSpPr>
                <a:xfrm>
                  <a:off x="8408775" y="-274150"/>
                  <a:ext cx="906219" cy="1300800"/>
                  <a:chOff x="6860600" y="1707050"/>
                  <a:chExt cx="906219" cy="1300800"/>
                </a:xfrm>
              </p:grpSpPr>
              <p:grpSp>
                <p:nvGrpSpPr>
                  <p:cNvPr id="726" name="Google Shape;726;p17"/>
                  <p:cNvGrpSpPr/>
                  <p:nvPr/>
                </p:nvGrpSpPr>
                <p:grpSpPr>
                  <a:xfrm>
                    <a:off x="6860600" y="2285500"/>
                    <a:ext cx="906219" cy="722350"/>
                    <a:chOff x="6860600" y="2285500"/>
                    <a:chExt cx="906219" cy="722350"/>
                  </a:xfrm>
                </p:grpSpPr>
                <p:cxnSp>
                  <p:nvCxnSpPr>
                    <p:cNvPr id="727" name="Google Shape;727;p17"/>
                    <p:cNvCxnSpPr>
                      <a:stCxn id="72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728" name="Google Shape;728;p17"/>
                    <p:cNvGrpSpPr/>
                    <p:nvPr/>
                  </p:nvGrpSpPr>
                  <p:grpSpPr>
                    <a:xfrm>
                      <a:off x="6860600" y="2285500"/>
                      <a:ext cx="755625" cy="690000"/>
                      <a:chOff x="6860600" y="2285500"/>
                      <a:chExt cx="755625" cy="690000"/>
                    </a:xfrm>
                  </p:grpSpPr>
                  <p:cxnSp>
                    <p:nvCxnSpPr>
                      <p:cNvPr id="729" name="Google Shape;729;p17"/>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17"/>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731" name="Google Shape;731;p17"/>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32" name="Google Shape;732;p17"/>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17"/>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34" name="Google Shape;734;p17"/>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5" name="Google Shape;735;p17"/>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36" name="Google Shape;736;p17"/>
              <p:cNvGrpSpPr/>
              <p:nvPr/>
            </p:nvGrpSpPr>
            <p:grpSpPr>
              <a:xfrm rot="5400000">
                <a:off x="224031" y="3803378"/>
                <a:ext cx="1180258" cy="1390907"/>
                <a:chOff x="4046769" y="1482116"/>
                <a:chExt cx="1180258" cy="1390907"/>
              </a:xfrm>
            </p:grpSpPr>
            <p:grpSp>
              <p:nvGrpSpPr>
                <p:cNvPr id="737" name="Google Shape;737;p17"/>
                <p:cNvGrpSpPr/>
                <p:nvPr/>
              </p:nvGrpSpPr>
              <p:grpSpPr>
                <a:xfrm>
                  <a:off x="4046769" y="1482116"/>
                  <a:ext cx="1180258" cy="756167"/>
                  <a:chOff x="4046769" y="1482116"/>
                  <a:chExt cx="1180258" cy="756167"/>
                </a:xfrm>
              </p:grpSpPr>
              <p:grpSp>
                <p:nvGrpSpPr>
                  <p:cNvPr id="738" name="Google Shape;738;p17"/>
                  <p:cNvGrpSpPr/>
                  <p:nvPr/>
                </p:nvGrpSpPr>
                <p:grpSpPr>
                  <a:xfrm>
                    <a:off x="4046769" y="1482116"/>
                    <a:ext cx="873044" cy="756167"/>
                    <a:chOff x="8022925" y="186250"/>
                    <a:chExt cx="815700" cy="706500"/>
                  </a:xfrm>
                </p:grpSpPr>
                <p:sp>
                  <p:nvSpPr>
                    <p:cNvPr id="739" name="Google Shape;739;p1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0" name="Google Shape;740;p1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1" name="Google Shape;741;p1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42" name="Google Shape;742;p17"/>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3" name="Google Shape;743;p17"/>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44" name="Google Shape;744;p17"/>
                <p:cNvCxnSpPr>
                  <a:stCxn id="739" idx="1"/>
                  <a:endCxn id="745"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745" name="Google Shape;745;p17"/>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6" name="Google Shape;746;p17"/>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47" name="Shape 747"/>
        <p:cNvGrpSpPr/>
        <p:nvPr/>
      </p:nvGrpSpPr>
      <p:grpSpPr>
        <a:xfrm>
          <a:off x="0" y="0"/>
          <a:ext cx="0" cy="0"/>
          <a:chOff x="0" y="0"/>
          <a:chExt cx="0" cy="0"/>
        </a:xfrm>
      </p:grpSpPr>
      <p:sp>
        <p:nvSpPr>
          <p:cNvPr id="748" name="Google Shape;7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9" name="Google Shape;749;p18"/>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sz="1200"/>
            </a:lvl1pPr>
            <a:lvl2pPr indent="-317500" lvl="1" marL="914400" rtl="0">
              <a:spcBef>
                <a:spcPts val="0"/>
              </a:spcBef>
              <a:spcAft>
                <a:spcPts val="0"/>
              </a:spcAft>
              <a:buSzPts val="1400"/>
              <a:buFont typeface="Lato"/>
              <a:buChar char="○"/>
              <a:defRPr/>
            </a:lvl2pPr>
            <a:lvl3pPr indent="-317500" lvl="2" marL="1371600" rtl="0">
              <a:lnSpc>
                <a:spcPct val="115000"/>
              </a:lnSpc>
              <a:spcBef>
                <a:spcPts val="0"/>
              </a:spcBef>
              <a:spcAft>
                <a:spcPts val="0"/>
              </a:spcAft>
              <a:buSzPts val="1400"/>
              <a:buFont typeface="Lato"/>
              <a:buChar char="■"/>
              <a:defRPr/>
            </a:lvl3pPr>
            <a:lvl4pPr indent="-317500" lvl="3" marL="1828800" rtl="0">
              <a:lnSpc>
                <a:spcPct val="115000"/>
              </a:lnSpc>
              <a:spcBef>
                <a:spcPts val="0"/>
              </a:spcBef>
              <a:spcAft>
                <a:spcPts val="0"/>
              </a:spcAft>
              <a:buSzPts val="1400"/>
              <a:buFont typeface="Lato"/>
              <a:buChar char="●"/>
              <a:defRPr/>
            </a:lvl4pPr>
            <a:lvl5pPr indent="-317500" lvl="4" marL="2286000" rtl="0">
              <a:lnSpc>
                <a:spcPct val="115000"/>
              </a:lnSpc>
              <a:spcBef>
                <a:spcPts val="0"/>
              </a:spcBef>
              <a:spcAft>
                <a:spcPts val="0"/>
              </a:spcAft>
              <a:buSzPts val="1400"/>
              <a:buFont typeface="Lato"/>
              <a:buChar char="○"/>
              <a:defRPr/>
            </a:lvl5pPr>
            <a:lvl6pPr indent="-317500" lvl="5" marL="2743200" rtl="0">
              <a:lnSpc>
                <a:spcPct val="115000"/>
              </a:lnSpc>
              <a:spcBef>
                <a:spcPts val="0"/>
              </a:spcBef>
              <a:spcAft>
                <a:spcPts val="0"/>
              </a:spcAft>
              <a:buSzPts val="1400"/>
              <a:buFont typeface="Lato"/>
              <a:buChar char="■"/>
              <a:defRPr/>
            </a:lvl6pPr>
            <a:lvl7pPr indent="-317500" lvl="6" marL="3200400" rtl="0">
              <a:lnSpc>
                <a:spcPct val="115000"/>
              </a:lnSpc>
              <a:spcBef>
                <a:spcPts val="0"/>
              </a:spcBef>
              <a:spcAft>
                <a:spcPts val="0"/>
              </a:spcAft>
              <a:buSzPts val="1400"/>
              <a:buFont typeface="Lato"/>
              <a:buChar char="●"/>
              <a:defRPr/>
            </a:lvl7pPr>
            <a:lvl8pPr indent="-317500" lvl="7" marL="3657600" rtl="0">
              <a:lnSpc>
                <a:spcPct val="115000"/>
              </a:lnSpc>
              <a:spcBef>
                <a:spcPts val="0"/>
              </a:spcBef>
              <a:spcAft>
                <a:spcPts val="0"/>
              </a:spcAft>
              <a:buSzPts val="1400"/>
              <a:buFont typeface="Lato"/>
              <a:buChar char="○"/>
              <a:defRPr/>
            </a:lvl8pPr>
            <a:lvl9pPr indent="-317500" lvl="8" marL="4114800" rtl="0">
              <a:lnSpc>
                <a:spcPct val="115000"/>
              </a:lnSpc>
              <a:spcBef>
                <a:spcPts val="0"/>
              </a:spcBef>
              <a:spcAft>
                <a:spcPts val="0"/>
              </a:spcAft>
              <a:buSzPts val="1400"/>
              <a:buFont typeface="Lato"/>
              <a:buChar char="■"/>
              <a:defRPr/>
            </a:lvl9pPr>
          </a:lstStyle>
          <a:p/>
        </p:txBody>
      </p:sp>
      <p:grpSp>
        <p:nvGrpSpPr>
          <p:cNvPr id="750" name="Google Shape;750;p18"/>
          <p:cNvGrpSpPr/>
          <p:nvPr/>
        </p:nvGrpSpPr>
        <p:grpSpPr>
          <a:xfrm>
            <a:off x="7225313" y="56675"/>
            <a:ext cx="2410926" cy="4985600"/>
            <a:chOff x="7225313" y="56675"/>
            <a:chExt cx="2410926" cy="4985600"/>
          </a:xfrm>
        </p:grpSpPr>
        <p:grpSp>
          <p:nvGrpSpPr>
            <p:cNvPr id="751" name="Google Shape;751;p18"/>
            <p:cNvGrpSpPr/>
            <p:nvPr/>
          </p:nvGrpSpPr>
          <p:grpSpPr>
            <a:xfrm rot="10800000">
              <a:off x="7225315" y="3690602"/>
              <a:ext cx="1845335" cy="1351673"/>
              <a:chOff x="1557290" y="2633002"/>
              <a:chExt cx="1845335" cy="1351673"/>
            </a:xfrm>
          </p:grpSpPr>
          <p:grpSp>
            <p:nvGrpSpPr>
              <p:cNvPr id="752" name="Google Shape;752;p18"/>
              <p:cNvGrpSpPr/>
              <p:nvPr/>
            </p:nvGrpSpPr>
            <p:grpSpPr>
              <a:xfrm rot="10800000">
                <a:off x="1673693" y="2677134"/>
                <a:ext cx="917499" cy="794671"/>
                <a:chOff x="8022925" y="186250"/>
                <a:chExt cx="815700" cy="706500"/>
              </a:xfrm>
            </p:grpSpPr>
            <p:sp>
              <p:nvSpPr>
                <p:cNvPr id="753" name="Google Shape;753;p18"/>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4" name="Google Shape;754;p18"/>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55" name="Google Shape;755;p18"/>
              <p:cNvGrpSpPr/>
              <p:nvPr/>
            </p:nvGrpSpPr>
            <p:grpSpPr>
              <a:xfrm rot="10800000">
                <a:off x="2814832" y="2633002"/>
                <a:ext cx="587793" cy="509104"/>
                <a:chOff x="8022925" y="186250"/>
                <a:chExt cx="815700" cy="706500"/>
              </a:xfrm>
            </p:grpSpPr>
            <p:sp>
              <p:nvSpPr>
                <p:cNvPr id="756" name="Google Shape;756;p1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7" name="Google Shape;757;p1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58" name="Google Shape;758;p18"/>
              <p:cNvCxnSpPr>
                <a:stCxn id="756"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18"/>
              <p:cNvCxnSpPr>
                <a:stCxn id="753"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18"/>
              <p:cNvCxnSpPr>
                <a:stCxn id="753"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18"/>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62" name="Google Shape;762;p18"/>
            <p:cNvGrpSpPr/>
            <p:nvPr/>
          </p:nvGrpSpPr>
          <p:grpSpPr>
            <a:xfrm rot="10800000">
              <a:off x="7225313" y="56675"/>
              <a:ext cx="2410926" cy="1646533"/>
              <a:chOff x="8352175" y="-274150"/>
              <a:chExt cx="2410926" cy="1646533"/>
            </a:xfrm>
          </p:grpSpPr>
          <p:grpSp>
            <p:nvGrpSpPr>
              <p:cNvPr id="763" name="Google Shape;763;p18"/>
              <p:cNvGrpSpPr/>
              <p:nvPr/>
            </p:nvGrpSpPr>
            <p:grpSpPr>
              <a:xfrm>
                <a:off x="9314994" y="616216"/>
                <a:ext cx="873044" cy="756167"/>
                <a:chOff x="8022925" y="186250"/>
                <a:chExt cx="815700" cy="706500"/>
              </a:xfrm>
            </p:grpSpPr>
            <p:sp>
              <p:nvSpPr>
                <p:cNvPr id="764" name="Google Shape;764;p1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5" name="Google Shape;765;p1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6" name="Google Shape;766;p1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67" name="Google Shape;767;p18"/>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8" name="Google Shape;768;p18"/>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69" name="Google Shape;769;p18"/>
              <p:cNvGrpSpPr/>
              <p:nvPr/>
            </p:nvGrpSpPr>
            <p:grpSpPr>
              <a:xfrm>
                <a:off x="8408775" y="-274150"/>
                <a:ext cx="906219" cy="1300800"/>
                <a:chOff x="6860600" y="1707050"/>
                <a:chExt cx="906219" cy="1300800"/>
              </a:xfrm>
            </p:grpSpPr>
            <p:grpSp>
              <p:nvGrpSpPr>
                <p:cNvPr id="770" name="Google Shape;770;p18"/>
                <p:cNvGrpSpPr/>
                <p:nvPr/>
              </p:nvGrpSpPr>
              <p:grpSpPr>
                <a:xfrm>
                  <a:off x="6860600" y="2285500"/>
                  <a:ext cx="906219" cy="722350"/>
                  <a:chOff x="6860600" y="2285500"/>
                  <a:chExt cx="906219" cy="722350"/>
                </a:xfrm>
              </p:grpSpPr>
              <p:cxnSp>
                <p:nvCxnSpPr>
                  <p:cNvPr id="771" name="Google Shape;771;p18"/>
                  <p:cNvCxnSpPr>
                    <a:stCxn id="76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772" name="Google Shape;772;p18"/>
                  <p:cNvGrpSpPr/>
                  <p:nvPr/>
                </p:nvGrpSpPr>
                <p:grpSpPr>
                  <a:xfrm>
                    <a:off x="6860600" y="2285500"/>
                    <a:ext cx="755625" cy="690000"/>
                    <a:chOff x="6860600" y="2285500"/>
                    <a:chExt cx="755625" cy="690000"/>
                  </a:xfrm>
                </p:grpSpPr>
                <p:cxnSp>
                  <p:nvCxnSpPr>
                    <p:cNvPr id="773" name="Google Shape;773;p1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18"/>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775" name="Google Shape;775;p1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76" name="Google Shape;776;p1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777" name="Google Shape;777;p1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78" name="Google Shape;778;p18"/>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9" name="Google Shape;779;p18"/>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780" name="Shape 780"/>
        <p:cNvGrpSpPr/>
        <p:nvPr/>
      </p:nvGrpSpPr>
      <p:grpSpPr>
        <a:xfrm>
          <a:off x="0" y="0"/>
          <a:ext cx="0" cy="0"/>
          <a:chOff x="0" y="0"/>
          <a:chExt cx="0" cy="0"/>
        </a:xfrm>
      </p:grpSpPr>
      <p:sp>
        <p:nvSpPr>
          <p:cNvPr id="781" name="Google Shape;78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2" name="Google Shape;782;p19"/>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2"/>
              </a:buClr>
              <a:buSzPts val="800"/>
              <a:buFont typeface="Nunito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783" name="Google Shape;783;p19"/>
          <p:cNvGrpSpPr/>
          <p:nvPr/>
        </p:nvGrpSpPr>
        <p:grpSpPr>
          <a:xfrm>
            <a:off x="419652" y="-320547"/>
            <a:ext cx="8890113" cy="5704837"/>
            <a:chOff x="419652" y="-320547"/>
            <a:chExt cx="8890113" cy="5704837"/>
          </a:xfrm>
        </p:grpSpPr>
        <p:grpSp>
          <p:nvGrpSpPr>
            <p:cNvPr id="784" name="Google Shape;784;p19"/>
            <p:cNvGrpSpPr/>
            <p:nvPr/>
          </p:nvGrpSpPr>
          <p:grpSpPr>
            <a:xfrm>
              <a:off x="7877556" y="-320547"/>
              <a:ext cx="1180258" cy="1608559"/>
              <a:chOff x="4046769" y="1482116"/>
              <a:chExt cx="1180258" cy="1608559"/>
            </a:xfrm>
          </p:grpSpPr>
          <p:grpSp>
            <p:nvGrpSpPr>
              <p:cNvPr id="785" name="Google Shape;785;p19"/>
              <p:cNvGrpSpPr/>
              <p:nvPr/>
            </p:nvGrpSpPr>
            <p:grpSpPr>
              <a:xfrm>
                <a:off x="4046769" y="1482116"/>
                <a:ext cx="1180258" cy="1608559"/>
                <a:chOff x="4046769" y="1482116"/>
                <a:chExt cx="1180258" cy="1608559"/>
              </a:xfrm>
            </p:grpSpPr>
            <p:grpSp>
              <p:nvGrpSpPr>
                <p:cNvPr id="786" name="Google Shape;786;p19"/>
                <p:cNvGrpSpPr/>
                <p:nvPr/>
              </p:nvGrpSpPr>
              <p:grpSpPr>
                <a:xfrm>
                  <a:off x="4046769" y="1482116"/>
                  <a:ext cx="873044" cy="756167"/>
                  <a:chOff x="8022925" y="186250"/>
                  <a:chExt cx="815700" cy="706500"/>
                </a:xfrm>
              </p:grpSpPr>
              <p:sp>
                <p:nvSpPr>
                  <p:cNvPr id="787" name="Google Shape;787;p1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8" name="Google Shape;788;p1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9" name="Google Shape;789;p1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90" name="Google Shape;790;p19"/>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1" name="Google Shape;791;p19"/>
                <p:cNvSpPr/>
                <p:nvPr/>
              </p:nvSpPr>
              <p:spPr>
                <a:xfrm>
                  <a:off x="5022288" y="29883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92" name="Google Shape;792;p19"/>
              <p:cNvCxnSpPr>
                <a:stCxn id="787" idx="1"/>
                <a:endCxn id="793"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p19"/>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4" name="Google Shape;794;p19"/>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95" name="Google Shape;795;p19"/>
            <p:cNvGrpSpPr/>
            <p:nvPr/>
          </p:nvGrpSpPr>
          <p:grpSpPr>
            <a:xfrm rot="-5400000">
              <a:off x="7939929" y="3878757"/>
              <a:ext cx="1055513" cy="1684159"/>
              <a:chOff x="9132525" y="-311776"/>
              <a:chExt cx="1055513" cy="1684159"/>
            </a:xfrm>
          </p:grpSpPr>
          <p:grpSp>
            <p:nvGrpSpPr>
              <p:cNvPr id="796" name="Google Shape;796;p19"/>
              <p:cNvGrpSpPr/>
              <p:nvPr/>
            </p:nvGrpSpPr>
            <p:grpSpPr>
              <a:xfrm>
                <a:off x="9314994" y="616216"/>
                <a:ext cx="873044" cy="756167"/>
                <a:chOff x="8022925" y="186250"/>
                <a:chExt cx="815700" cy="706500"/>
              </a:xfrm>
            </p:grpSpPr>
            <p:sp>
              <p:nvSpPr>
                <p:cNvPr id="797" name="Google Shape;797;p1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8" name="Google Shape;798;p1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9" name="Google Shape;799;p1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00" name="Google Shape;800;p19"/>
              <p:cNvSpPr/>
              <p:nvPr/>
            </p:nvSpPr>
            <p:spPr>
              <a:xfrm>
                <a:off x="9240001" y="-31177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1" name="Google Shape;801;p19"/>
              <p:cNvSpPr/>
              <p:nvPr/>
            </p:nvSpPr>
            <p:spPr>
              <a:xfrm>
                <a:off x="9283263" y="5317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02" name="Google Shape;802;p19"/>
              <p:cNvGrpSpPr/>
              <p:nvPr/>
            </p:nvGrpSpPr>
            <p:grpSpPr>
              <a:xfrm>
                <a:off x="9132525" y="961850"/>
                <a:ext cx="182469" cy="64800"/>
                <a:chOff x="7584350" y="2943050"/>
                <a:chExt cx="182469" cy="64800"/>
              </a:xfrm>
            </p:grpSpPr>
            <p:cxnSp>
              <p:nvCxnSpPr>
                <p:cNvPr id="803" name="Google Shape;803;p19"/>
                <p:cNvCxnSpPr>
                  <a:stCxn id="797" idx="3"/>
                </p:cNvCxnSpPr>
                <p:nvPr/>
              </p:nvCxnSpPr>
              <p:spPr>
                <a:xfrm>
                  <a:off x="7689869" y="2898549"/>
                  <a:ext cx="0" cy="1539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1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05" name="Google Shape;805;p19"/>
              <p:cNvSpPr/>
              <p:nvPr/>
            </p:nvSpPr>
            <p:spPr>
              <a:xfrm>
                <a:off x="9315002" y="17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06" name="Google Shape;806;p19"/>
            <p:cNvGrpSpPr/>
            <p:nvPr/>
          </p:nvGrpSpPr>
          <p:grpSpPr>
            <a:xfrm>
              <a:off x="419652" y="4608574"/>
              <a:ext cx="895761" cy="775716"/>
              <a:chOff x="8734757" y="961160"/>
              <a:chExt cx="586500" cy="507900"/>
            </a:xfrm>
          </p:grpSpPr>
          <p:sp>
            <p:nvSpPr>
              <p:cNvPr id="807" name="Google Shape;807;p19"/>
              <p:cNvSpPr/>
              <p:nvPr/>
            </p:nvSpPr>
            <p:spPr>
              <a:xfrm>
                <a:off x="8734757" y="961160"/>
                <a:ext cx="586500" cy="507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8" name="Google Shape;808;p19"/>
              <p:cNvSpPr/>
              <p:nvPr/>
            </p:nvSpPr>
            <p:spPr>
              <a:xfrm>
                <a:off x="8765857" y="988132"/>
                <a:ext cx="524400" cy="4539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9" name="Google Shape;809;p19"/>
              <p:cNvSpPr/>
              <p:nvPr/>
            </p:nvSpPr>
            <p:spPr>
              <a:xfrm>
                <a:off x="8858328" y="1068242"/>
                <a:ext cx="339300" cy="29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
  <p:cSld name="TITLE_AND_BODY_1">
    <p:spTree>
      <p:nvGrpSpPr>
        <p:cNvPr id="810" name="Shape 810"/>
        <p:cNvGrpSpPr/>
        <p:nvPr/>
      </p:nvGrpSpPr>
      <p:grpSpPr>
        <a:xfrm>
          <a:off x="0" y="0"/>
          <a:ext cx="0" cy="0"/>
          <a:chOff x="0" y="0"/>
          <a:chExt cx="0" cy="0"/>
        </a:xfrm>
      </p:grpSpPr>
      <p:sp>
        <p:nvSpPr>
          <p:cNvPr id="811" name="Google Shape;81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2" name="Google Shape;812;p20"/>
          <p:cNvSpPr txBox="1"/>
          <p:nvPr>
            <p:ph idx="1" type="body"/>
          </p:nvPr>
        </p:nvSpPr>
        <p:spPr>
          <a:xfrm>
            <a:off x="719975" y="1147224"/>
            <a:ext cx="7704000" cy="3461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dk2"/>
              </a:buClr>
              <a:buSzPts val="800"/>
              <a:buFont typeface="Catamaran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813" name="Google Shape;813;p20"/>
          <p:cNvGrpSpPr/>
          <p:nvPr/>
        </p:nvGrpSpPr>
        <p:grpSpPr>
          <a:xfrm>
            <a:off x="107819" y="-693575"/>
            <a:ext cx="10278993" cy="6189648"/>
            <a:chOff x="107819" y="-693575"/>
            <a:chExt cx="10278993" cy="6189648"/>
          </a:xfrm>
        </p:grpSpPr>
        <p:grpSp>
          <p:nvGrpSpPr>
            <p:cNvPr id="814" name="Google Shape;814;p20"/>
            <p:cNvGrpSpPr/>
            <p:nvPr/>
          </p:nvGrpSpPr>
          <p:grpSpPr>
            <a:xfrm>
              <a:off x="6969009" y="3051325"/>
              <a:ext cx="3417803" cy="2444748"/>
              <a:chOff x="5222059" y="1707050"/>
              <a:chExt cx="3417803" cy="2444748"/>
            </a:xfrm>
          </p:grpSpPr>
          <p:grpSp>
            <p:nvGrpSpPr>
              <p:cNvPr id="815" name="Google Shape;815;p20"/>
              <p:cNvGrpSpPr/>
              <p:nvPr/>
            </p:nvGrpSpPr>
            <p:grpSpPr>
              <a:xfrm>
                <a:off x="6230684" y="2436004"/>
                <a:ext cx="1245819" cy="1079037"/>
                <a:chOff x="8022925" y="186250"/>
                <a:chExt cx="815700" cy="706500"/>
              </a:xfrm>
            </p:grpSpPr>
            <p:sp>
              <p:nvSpPr>
                <p:cNvPr id="816" name="Google Shape;81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7" name="Google Shape;817;p20"/>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8" name="Google Shape;818;p20"/>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19" name="Google Shape;819;p20"/>
              <p:cNvGrpSpPr/>
              <p:nvPr/>
            </p:nvGrpSpPr>
            <p:grpSpPr>
              <a:xfrm>
                <a:off x="5222059" y="3089020"/>
                <a:ext cx="1008613" cy="873587"/>
                <a:chOff x="8022925" y="186250"/>
                <a:chExt cx="815700" cy="706500"/>
              </a:xfrm>
            </p:grpSpPr>
            <p:sp>
              <p:nvSpPr>
                <p:cNvPr id="820" name="Google Shape;820;p20"/>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1" name="Google Shape;821;p20"/>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22" name="Google Shape;822;p20"/>
              <p:cNvGrpSpPr/>
              <p:nvPr/>
            </p:nvGrpSpPr>
            <p:grpSpPr>
              <a:xfrm>
                <a:off x="6286990" y="3642694"/>
                <a:ext cx="587793" cy="509104"/>
                <a:chOff x="8022925" y="186250"/>
                <a:chExt cx="815700" cy="706500"/>
              </a:xfrm>
            </p:grpSpPr>
            <p:sp>
              <p:nvSpPr>
                <p:cNvPr id="823" name="Google Shape;823;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4" name="Google Shape;824;p20"/>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25" name="Google Shape;825;p20"/>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26" name="Google Shape;826;p20"/>
              <p:cNvGrpSpPr/>
              <p:nvPr/>
            </p:nvGrpSpPr>
            <p:grpSpPr>
              <a:xfrm>
                <a:off x="7766819" y="2597416"/>
                <a:ext cx="873044" cy="756167"/>
                <a:chOff x="8022925" y="186250"/>
                <a:chExt cx="815700" cy="706500"/>
              </a:xfrm>
            </p:grpSpPr>
            <p:sp>
              <p:nvSpPr>
                <p:cNvPr id="827" name="Google Shape;827;p20"/>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8" name="Google Shape;828;p20"/>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9" name="Google Shape;829;p20"/>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30" name="Google Shape;830;p20"/>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1" name="Google Shape;831;p20"/>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2" name="Google Shape;832;p20"/>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33" name="Google Shape;833;p20"/>
              <p:cNvGrpSpPr/>
              <p:nvPr/>
            </p:nvGrpSpPr>
            <p:grpSpPr>
              <a:xfrm>
                <a:off x="6012275" y="1707050"/>
                <a:ext cx="1754544" cy="1381970"/>
                <a:chOff x="6012275" y="1707050"/>
                <a:chExt cx="1754544" cy="1381970"/>
              </a:xfrm>
            </p:grpSpPr>
            <p:grpSp>
              <p:nvGrpSpPr>
                <p:cNvPr id="834" name="Google Shape;834;p20"/>
                <p:cNvGrpSpPr/>
                <p:nvPr/>
              </p:nvGrpSpPr>
              <p:grpSpPr>
                <a:xfrm>
                  <a:off x="6012275" y="2285500"/>
                  <a:ext cx="1754544" cy="803520"/>
                  <a:chOff x="6012275" y="2285500"/>
                  <a:chExt cx="1754544" cy="803520"/>
                </a:xfrm>
              </p:grpSpPr>
              <p:cxnSp>
                <p:nvCxnSpPr>
                  <p:cNvPr id="835" name="Google Shape;835;p20"/>
                  <p:cNvCxnSpPr>
                    <a:stCxn id="82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836" name="Google Shape;836;p20"/>
                  <p:cNvGrpSpPr/>
                  <p:nvPr/>
                </p:nvGrpSpPr>
                <p:grpSpPr>
                  <a:xfrm>
                    <a:off x="6012275" y="2285500"/>
                    <a:ext cx="1603950" cy="803520"/>
                    <a:chOff x="6012275" y="2285500"/>
                    <a:chExt cx="1603950" cy="803520"/>
                  </a:xfrm>
                </p:grpSpPr>
                <p:cxnSp>
                  <p:nvCxnSpPr>
                    <p:cNvPr id="837" name="Google Shape;837;p20"/>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20"/>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20"/>
                    <p:cNvCxnSpPr>
                      <a:stCxn id="82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840" name="Google Shape;840;p20"/>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41" name="Google Shape;841;p20"/>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20"/>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43" name="Google Shape;843;p20"/>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44" name="Google Shape;844;p20"/>
            <p:cNvGrpSpPr/>
            <p:nvPr/>
          </p:nvGrpSpPr>
          <p:grpSpPr>
            <a:xfrm>
              <a:off x="6515052" y="-693575"/>
              <a:ext cx="3213398" cy="2392650"/>
              <a:chOff x="4180777" y="-851325"/>
              <a:chExt cx="3213398" cy="2392650"/>
            </a:xfrm>
          </p:grpSpPr>
          <p:grpSp>
            <p:nvGrpSpPr>
              <p:cNvPr id="845" name="Google Shape;845;p20"/>
              <p:cNvGrpSpPr/>
              <p:nvPr/>
            </p:nvGrpSpPr>
            <p:grpSpPr>
              <a:xfrm>
                <a:off x="4428309" y="-723871"/>
                <a:ext cx="1245819" cy="1079037"/>
                <a:chOff x="8022925" y="186250"/>
                <a:chExt cx="815700" cy="706500"/>
              </a:xfrm>
            </p:grpSpPr>
            <p:sp>
              <p:nvSpPr>
                <p:cNvPr id="846" name="Google Shape;84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7" name="Google Shape;847;p20"/>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8" name="Google Shape;848;p20"/>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49" name="Google Shape;849;p20"/>
              <p:cNvGrpSpPr/>
              <p:nvPr/>
            </p:nvGrpSpPr>
            <p:grpSpPr>
              <a:xfrm>
                <a:off x="6360273" y="-338456"/>
                <a:ext cx="917499" cy="794671"/>
                <a:chOff x="8022925" y="186250"/>
                <a:chExt cx="815700" cy="706500"/>
              </a:xfrm>
            </p:grpSpPr>
            <p:sp>
              <p:nvSpPr>
                <p:cNvPr id="850" name="Google Shape;850;p20"/>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1" name="Google Shape;851;p20"/>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52" name="Google Shape;852;p20"/>
              <p:cNvGrpSpPr/>
              <p:nvPr/>
            </p:nvGrpSpPr>
            <p:grpSpPr>
              <a:xfrm>
                <a:off x="5548840" y="-8756"/>
                <a:ext cx="587793" cy="509104"/>
                <a:chOff x="8022925" y="186250"/>
                <a:chExt cx="815700" cy="706500"/>
              </a:xfrm>
            </p:grpSpPr>
            <p:sp>
              <p:nvSpPr>
                <p:cNvPr id="853" name="Google Shape;853;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4" name="Google Shape;854;p20"/>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55" name="Google Shape;855;p20"/>
              <p:cNvGrpSpPr/>
              <p:nvPr/>
            </p:nvGrpSpPr>
            <p:grpSpPr>
              <a:xfrm>
                <a:off x="6089765" y="600244"/>
                <a:ext cx="587793" cy="509104"/>
                <a:chOff x="8022925" y="186250"/>
                <a:chExt cx="815700" cy="706500"/>
              </a:xfrm>
            </p:grpSpPr>
            <p:sp>
              <p:nvSpPr>
                <p:cNvPr id="856" name="Google Shape;85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7" name="Google Shape;857;p20"/>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58" name="Google Shape;858;p20"/>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20"/>
              <p:cNvSpPr/>
              <p:nvPr/>
            </p:nvSpPr>
            <p:spPr>
              <a:xfrm>
                <a:off x="5752677" y="-31739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60" name="Google Shape;860;p20"/>
              <p:cNvCxnSpPr>
                <a:stCxn id="846"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20"/>
              <p:cNvCxnSpPr>
                <a:stCxn id="856"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20"/>
              <p:cNvCxnSpPr>
                <a:stCxn id="853"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20"/>
              <p:cNvCxnSpPr>
                <a:stCxn id="850"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20"/>
              <p:cNvCxnSpPr>
                <a:stCxn id="856"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20"/>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66" name="Google Shape;866;p20"/>
              <p:cNvCxnSpPr>
                <a:stCxn id="850"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867" name="Google Shape;867;p20"/>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8" name="Google Shape;868;p20"/>
              <p:cNvSpPr/>
              <p:nvPr/>
            </p:nvSpPr>
            <p:spPr>
              <a:xfrm>
                <a:off x="4180777" y="58866"/>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69" name="Google Shape;869;p20"/>
            <p:cNvGrpSpPr/>
            <p:nvPr/>
          </p:nvGrpSpPr>
          <p:grpSpPr>
            <a:xfrm flipH="1" rot="-5400000">
              <a:off x="213144" y="3800116"/>
              <a:ext cx="1180258" cy="1390907"/>
              <a:chOff x="4046769" y="1482116"/>
              <a:chExt cx="1180258" cy="1390907"/>
            </a:xfrm>
          </p:grpSpPr>
          <p:grpSp>
            <p:nvGrpSpPr>
              <p:cNvPr id="870" name="Google Shape;870;p20"/>
              <p:cNvGrpSpPr/>
              <p:nvPr/>
            </p:nvGrpSpPr>
            <p:grpSpPr>
              <a:xfrm>
                <a:off x="4046769" y="1482116"/>
                <a:ext cx="1180258" cy="756167"/>
                <a:chOff x="4046769" y="1482116"/>
                <a:chExt cx="1180258" cy="756167"/>
              </a:xfrm>
            </p:grpSpPr>
            <p:grpSp>
              <p:nvGrpSpPr>
                <p:cNvPr id="871" name="Google Shape;871;p20"/>
                <p:cNvGrpSpPr/>
                <p:nvPr/>
              </p:nvGrpSpPr>
              <p:grpSpPr>
                <a:xfrm>
                  <a:off x="4046769" y="1482116"/>
                  <a:ext cx="873044" cy="756167"/>
                  <a:chOff x="8022925" y="186250"/>
                  <a:chExt cx="815700" cy="706500"/>
                </a:xfrm>
              </p:grpSpPr>
              <p:sp>
                <p:nvSpPr>
                  <p:cNvPr id="872" name="Google Shape;872;p20"/>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3" name="Google Shape;873;p20"/>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4" name="Google Shape;874;p20"/>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75" name="Google Shape;875;p20"/>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6" name="Google Shape;876;p20"/>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77" name="Google Shape;877;p20"/>
              <p:cNvCxnSpPr>
                <a:stCxn id="872" idx="1"/>
                <a:endCxn id="878"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878" name="Google Shape;878;p20"/>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9" name="Google Shape;879;p20"/>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
          <p:cNvGrpSpPr/>
          <p:nvPr/>
        </p:nvGrpSpPr>
        <p:grpSpPr>
          <a:xfrm>
            <a:off x="-319453" y="-917150"/>
            <a:ext cx="9860391" cy="5957900"/>
            <a:chOff x="-319453" y="-917150"/>
            <a:chExt cx="9860391" cy="5957900"/>
          </a:xfrm>
        </p:grpSpPr>
        <p:grpSp>
          <p:nvGrpSpPr>
            <p:cNvPr id="60" name="Google Shape;60;p3"/>
            <p:cNvGrpSpPr/>
            <p:nvPr/>
          </p:nvGrpSpPr>
          <p:grpSpPr>
            <a:xfrm flipH="1" rot="10800000">
              <a:off x="7467353" y="3080077"/>
              <a:ext cx="2073585" cy="1960673"/>
              <a:chOff x="7455765" y="-80873"/>
              <a:chExt cx="2073585" cy="1960673"/>
            </a:xfrm>
          </p:grpSpPr>
          <p:grpSp>
            <p:nvGrpSpPr>
              <p:cNvPr id="61" name="Google Shape;61;p3"/>
              <p:cNvGrpSpPr/>
              <p:nvPr/>
            </p:nvGrpSpPr>
            <p:grpSpPr>
              <a:xfrm>
                <a:off x="7455765" y="-80873"/>
                <a:ext cx="2073585" cy="1960673"/>
                <a:chOff x="7455765" y="-80873"/>
                <a:chExt cx="2073585" cy="1960673"/>
              </a:xfrm>
            </p:grpSpPr>
            <p:grpSp>
              <p:nvGrpSpPr>
                <p:cNvPr id="62" name="Google Shape;62;p3"/>
                <p:cNvGrpSpPr/>
                <p:nvPr/>
              </p:nvGrpSpPr>
              <p:grpSpPr>
                <a:xfrm>
                  <a:off x="7455765" y="-80873"/>
                  <a:ext cx="1935860" cy="557223"/>
                  <a:chOff x="1329040" y="2024002"/>
                  <a:chExt cx="1935860" cy="557223"/>
                </a:xfrm>
              </p:grpSpPr>
              <p:grpSp>
                <p:nvGrpSpPr>
                  <p:cNvPr id="63" name="Google Shape;63;p3"/>
                  <p:cNvGrpSpPr/>
                  <p:nvPr/>
                </p:nvGrpSpPr>
                <p:grpSpPr>
                  <a:xfrm rot="10800000">
                    <a:off x="2273907" y="2024002"/>
                    <a:ext cx="587793" cy="509104"/>
                    <a:chOff x="8022925" y="186250"/>
                    <a:chExt cx="815700" cy="706500"/>
                  </a:xfrm>
                </p:grpSpPr>
                <p:sp>
                  <p:nvSpPr>
                    <p:cNvPr id="64" name="Google Shape;64;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 name="Google Shape;65;p3"/>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6" name="Google Shape;66;p3"/>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7" name="Google Shape;67;p3"/>
                  <p:cNvCxnSpPr>
                    <a:stCxn id="64"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3"/>
                  <p:cNvCxnSpPr>
                    <a:stCxn id="64" idx="0"/>
                    <a:endCxn id="69" idx="2"/>
                  </p:cNvCxnSpPr>
                  <p:nvPr/>
                </p:nvCxnSpPr>
                <p:spPr>
                  <a:xfrm rot="10800000">
                    <a:off x="1407507" y="2278554"/>
                    <a:ext cx="866400" cy="0"/>
                  </a:xfrm>
                  <a:prstGeom prst="straightConnector1">
                    <a:avLst/>
                  </a:prstGeom>
                  <a:noFill/>
                  <a:ln cap="flat" cmpd="sng" w="9525">
                    <a:solidFill>
                      <a:schemeClr val="dk2"/>
                    </a:solidFill>
                    <a:prstDash val="solid"/>
                    <a:round/>
                    <a:headEnd len="med" w="med" type="none"/>
                    <a:tailEnd len="med" w="med" type="none"/>
                  </a:ln>
                </p:spPr>
              </p:cxnSp>
              <p:sp>
                <p:nvSpPr>
                  <p:cNvPr id="69" name="Google Shape;69;p3"/>
                  <p:cNvSpPr/>
                  <p:nvPr/>
                </p:nvSpPr>
                <p:spPr>
                  <a:xfrm rot="10800000">
                    <a:off x="1329040" y="2239213"/>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 name="Google Shape;70;p3"/>
                <p:cNvGrpSpPr/>
                <p:nvPr/>
              </p:nvGrpSpPr>
              <p:grpSpPr>
                <a:xfrm>
                  <a:off x="7684015" y="528127"/>
                  <a:ext cx="1845335" cy="1351673"/>
                  <a:chOff x="1557290" y="2633002"/>
                  <a:chExt cx="1845335" cy="1351673"/>
                </a:xfrm>
              </p:grpSpPr>
              <p:grpSp>
                <p:nvGrpSpPr>
                  <p:cNvPr id="71" name="Google Shape;71;p3"/>
                  <p:cNvGrpSpPr/>
                  <p:nvPr/>
                </p:nvGrpSpPr>
                <p:grpSpPr>
                  <a:xfrm rot="10800000">
                    <a:off x="1673693" y="2677134"/>
                    <a:ext cx="917499" cy="794671"/>
                    <a:chOff x="8022925" y="186250"/>
                    <a:chExt cx="815700" cy="706500"/>
                  </a:xfrm>
                </p:grpSpPr>
                <p:sp>
                  <p:nvSpPr>
                    <p:cNvPr id="72" name="Google Shape;72;p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 name="Google Shape;73;p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4" name="Google Shape;74;p3"/>
                  <p:cNvGrpSpPr/>
                  <p:nvPr/>
                </p:nvGrpSpPr>
                <p:grpSpPr>
                  <a:xfrm rot="10800000">
                    <a:off x="2814832" y="2633002"/>
                    <a:ext cx="587793" cy="509104"/>
                    <a:chOff x="8022925" y="186250"/>
                    <a:chExt cx="815700" cy="706500"/>
                  </a:xfrm>
                </p:grpSpPr>
                <p:sp>
                  <p:nvSpPr>
                    <p:cNvPr id="75" name="Google Shape;75;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 name="Google Shape;76;p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7" name="Google Shape;77;p3"/>
                  <p:cNvCxnSpPr>
                    <a:stCxn id="75"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3"/>
                  <p:cNvCxnSpPr>
                    <a:stCxn id="72"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3"/>
                  <p:cNvCxnSpPr>
                    <a:stCxn id="72"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80" name="Google Shape;80;p3"/>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81" name="Google Shape;81;p3"/>
              <p:cNvSpPr/>
              <p:nvPr/>
            </p:nvSpPr>
            <p:spPr>
              <a:xfrm>
                <a:off x="7637364" y="31412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2" name="Google Shape;82;p3"/>
            <p:cNvGrpSpPr/>
            <p:nvPr/>
          </p:nvGrpSpPr>
          <p:grpSpPr>
            <a:xfrm>
              <a:off x="-319453" y="-917150"/>
              <a:ext cx="4691116" cy="2444748"/>
              <a:chOff x="-319453" y="-917150"/>
              <a:chExt cx="4691116" cy="2444748"/>
            </a:xfrm>
          </p:grpSpPr>
          <p:grpSp>
            <p:nvGrpSpPr>
              <p:cNvPr id="83" name="Google Shape;83;p3"/>
              <p:cNvGrpSpPr/>
              <p:nvPr/>
            </p:nvGrpSpPr>
            <p:grpSpPr>
              <a:xfrm>
                <a:off x="-319453" y="-917150"/>
                <a:ext cx="4691116" cy="2444748"/>
                <a:chOff x="-326803" y="-829100"/>
                <a:chExt cx="4691116" cy="2444748"/>
              </a:xfrm>
            </p:grpSpPr>
            <p:grpSp>
              <p:nvGrpSpPr>
                <p:cNvPr id="84" name="Google Shape;84;p3"/>
                <p:cNvGrpSpPr/>
                <p:nvPr/>
              </p:nvGrpSpPr>
              <p:grpSpPr>
                <a:xfrm>
                  <a:off x="-326803" y="-829100"/>
                  <a:ext cx="3417803" cy="2444748"/>
                  <a:chOff x="5222059" y="1707050"/>
                  <a:chExt cx="3417803" cy="2444748"/>
                </a:xfrm>
              </p:grpSpPr>
              <p:grpSp>
                <p:nvGrpSpPr>
                  <p:cNvPr id="85" name="Google Shape;85;p3"/>
                  <p:cNvGrpSpPr/>
                  <p:nvPr/>
                </p:nvGrpSpPr>
                <p:grpSpPr>
                  <a:xfrm>
                    <a:off x="6230684" y="2436004"/>
                    <a:ext cx="1245819" cy="1079037"/>
                    <a:chOff x="8022925" y="186250"/>
                    <a:chExt cx="815700" cy="706500"/>
                  </a:xfrm>
                </p:grpSpPr>
                <p:sp>
                  <p:nvSpPr>
                    <p:cNvPr id="86" name="Google Shape;86;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3"/>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3"/>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9" name="Google Shape;89;p3"/>
                  <p:cNvGrpSpPr/>
                  <p:nvPr/>
                </p:nvGrpSpPr>
                <p:grpSpPr>
                  <a:xfrm>
                    <a:off x="5222059" y="3089020"/>
                    <a:ext cx="1008613" cy="873587"/>
                    <a:chOff x="8022925" y="186250"/>
                    <a:chExt cx="815700" cy="706500"/>
                  </a:xfrm>
                </p:grpSpPr>
                <p:sp>
                  <p:nvSpPr>
                    <p:cNvPr id="90" name="Google Shape;90;p3"/>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3"/>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2" name="Google Shape;92;p3"/>
                  <p:cNvGrpSpPr/>
                  <p:nvPr/>
                </p:nvGrpSpPr>
                <p:grpSpPr>
                  <a:xfrm>
                    <a:off x="6286990" y="3642694"/>
                    <a:ext cx="587793" cy="509104"/>
                    <a:chOff x="8022925" y="186250"/>
                    <a:chExt cx="815700" cy="706500"/>
                  </a:xfrm>
                </p:grpSpPr>
                <p:sp>
                  <p:nvSpPr>
                    <p:cNvPr id="93" name="Google Shape;93;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 name="Google Shape;94;p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5" name="Google Shape;95;p3"/>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6" name="Google Shape;96;p3"/>
                  <p:cNvGrpSpPr/>
                  <p:nvPr/>
                </p:nvGrpSpPr>
                <p:grpSpPr>
                  <a:xfrm>
                    <a:off x="7766819" y="2597416"/>
                    <a:ext cx="873044" cy="756167"/>
                    <a:chOff x="8022925" y="186250"/>
                    <a:chExt cx="815700" cy="706500"/>
                  </a:xfrm>
                </p:grpSpPr>
                <p:sp>
                  <p:nvSpPr>
                    <p:cNvPr id="97" name="Google Shape;97;p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 name="Google Shape;98;p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 name="Google Shape;99;p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0" name="Google Shape;100;p3"/>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 name="Google Shape;101;p3"/>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 name="Google Shape;102;p3"/>
                  <p:cNvSpPr/>
                  <p:nvPr/>
                </p:nvSpPr>
                <p:spPr>
                  <a:xfrm>
                    <a:off x="7044827" y="3642703"/>
                    <a:ext cx="307200" cy="266100"/>
                  </a:xfrm>
                  <a:prstGeom prst="hexagon">
                    <a:avLst>
                      <a:gd fmla="val 25000" name="adj"/>
                      <a:gd fmla="val 115470" name="vf"/>
                    </a:avLst>
                  </a:prstGeom>
                  <a:solidFill>
                    <a:srgbClr val="AFE0BE">
                      <a:alpha val="715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3" name="Google Shape;103;p3"/>
                  <p:cNvGrpSpPr/>
                  <p:nvPr/>
                </p:nvGrpSpPr>
                <p:grpSpPr>
                  <a:xfrm>
                    <a:off x="6012275" y="1707050"/>
                    <a:ext cx="1754544" cy="1381970"/>
                    <a:chOff x="6012275" y="1707050"/>
                    <a:chExt cx="1754544" cy="1381970"/>
                  </a:xfrm>
                </p:grpSpPr>
                <p:grpSp>
                  <p:nvGrpSpPr>
                    <p:cNvPr id="104" name="Google Shape;104;p3"/>
                    <p:cNvGrpSpPr/>
                    <p:nvPr/>
                  </p:nvGrpSpPr>
                  <p:grpSpPr>
                    <a:xfrm>
                      <a:off x="6012275" y="2285500"/>
                      <a:ext cx="1754544" cy="803520"/>
                      <a:chOff x="6012275" y="2285500"/>
                      <a:chExt cx="1754544" cy="803520"/>
                    </a:xfrm>
                  </p:grpSpPr>
                  <p:cxnSp>
                    <p:nvCxnSpPr>
                      <p:cNvPr id="105" name="Google Shape;105;p3"/>
                      <p:cNvCxnSpPr>
                        <a:stCxn id="9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06" name="Google Shape;106;p3"/>
                      <p:cNvGrpSpPr/>
                      <p:nvPr/>
                    </p:nvGrpSpPr>
                    <p:grpSpPr>
                      <a:xfrm>
                        <a:off x="6012275" y="2285500"/>
                        <a:ext cx="1603950" cy="803520"/>
                        <a:chOff x="6012275" y="2285500"/>
                        <a:chExt cx="1603950" cy="803520"/>
                      </a:xfrm>
                    </p:grpSpPr>
                    <p:cxnSp>
                      <p:nvCxnSpPr>
                        <p:cNvPr id="107" name="Google Shape;107;p3"/>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3"/>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3"/>
                        <p:cNvCxnSpPr>
                          <a:stCxn id="9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10" name="Google Shape;110;p3"/>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1" name="Google Shape;111;p3"/>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3"/>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3" name="Google Shape;113;p3"/>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4" name="Google Shape;114;p3"/>
                <p:cNvGrpSpPr/>
                <p:nvPr/>
              </p:nvGrpSpPr>
              <p:grpSpPr>
                <a:xfrm flipH="1">
                  <a:off x="3049403" y="525694"/>
                  <a:ext cx="1314910" cy="509104"/>
                  <a:chOff x="6536465" y="3032469"/>
                  <a:chExt cx="1314910" cy="509104"/>
                </a:xfrm>
              </p:grpSpPr>
              <p:grpSp>
                <p:nvGrpSpPr>
                  <p:cNvPr id="115" name="Google Shape;115;p3"/>
                  <p:cNvGrpSpPr/>
                  <p:nvPr/>
                </p:nvGrpSpPr>
                <p:grpSpPr>
                  <a:xfrm>
                    <a:off x="6536465" y="3032469"/>
                    <a:ext cx="587793" cy="509104"/>
                    <a:chOff x="8369130" y="-660579"/>
                    <a:chExt cx="815700" cy="706500"/>
                  </a:xfrm>
                </p:grpSpPr>
                <p:sp>
                  <p:nvSpPr>
                    <p:cNvPr id="116" name="Google Shape;116;p3"/>
                    <p:cNvSpPr/>
                    <p:nvPr/>
                  </p:nvSpPr>
                  <p:spPr>
                    <a:xfrm>
                      <a:off x="8369130" y="-660579"/>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 name="Google Shape;117;p3"/>
                    <p:cNvSpPr/>
                    <p:nvPr/>
                  </p:nvSpPr>
                  <p:spPr>
                    <a:xfrm>
                      <a:off x="8460422" y="-581469"/>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8" name="Google Shape;118;p3"/>
                  <p:cNvSpPr/>
                  <p:nvPr/>
                </p:nvSpPr>
                <p:spPr>
                  <a:xfrm>
                    <a:off x="7394176" y="3089024"/>
                    <a:ext cx="457200" cy="396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 name="Google Shape;119;p3"/>
                  <p:cNvSpPr/>
                  <p:nvPr/>
                </p:nvSpPr>
                <p:spPr>
                  <a:xfrm>
                    <a:off x="7469177" y="3153978"/>
                    <a:ext cx="307200" cy="2661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0" name="Google Shape;120;p3"/>
                <p:cNvCxnSpPr>
                  <a:stCxn id="118" idx="3"/>
                  <a:endCxn id="116" idx="0"/>
                </p:cNvCxnSpPr>
                <p:nvPr/>
              </p:nvCxnSpPr>
              <p:spPr>
                <a:xfrm>
                  <a:off x="3506603" y="780249"/>
                  <a:ext cx="270000" cy="0"/>
                </a:xfrm>
                <a:prstGeom prst="straightConnector1">
                  <a:avLst/>
                </a:prstGeom>
                <a:noFill/>
                <a:ln cap="flat" cmpd="sng" w="9525">
                  <a:solidFill>
                    <a:schemeClr val="dk2"/>
                  </a:solidFill>
                  <a:prstDash val="solid"/>
                  <a:round/>
                  <a:headEnd len="med" w="med" type="none"/>
                  <a:tailEnd len="med" w="med" type="none"/>
                </a:ln>
              </p:spPr>
            </p:cxnSp>
          </p:grpSp>
          <p:sp>
            <p:nvSpPr>
              <p:cNvPr id="121" name="Google Shape;121;p3"/>
              <p:cNvSpPr/>
              <p:nvPr/>
            </p:nvSpPr>
            <p:spPr>
              <a:xfrm>
                <a:off x="2315150" y="8647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122" name="Google Shape;122;p3"/>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3" name="Google Shape;123;p3"/>
          <p:cNvSpPr txBox="1"/>
          <p:nvPr>
            <p:ph hasCustomPrompt="1" idx="2" type="title"/>
          </p:nvPr>
        </p:nvSpPr>
        <p:spPr>
          <a:xfrm>
            <a:off x="720000" y="1913638"/>
            <a:ext cx="13242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3"/>
          <p:cNvSpPr txBox="1"/>
          <p:nvPr>
            <p:ph idx="1" type="subTitle"/>
          </p:nvPr>
        </p:nvSpPr>
        <p:spPr>
          <a:xfrm>
            <a:off x="713225" y="3592128"/>
            <a:ext cx="4064400" cy="38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5" name="Google Shape;125;p3"/>
          <p:cNvSpPr/>
          <p:nvPr>
            <p:ph idx="3" type="pic"/>
          </p:nvPr>
        </p:nvSpPr>
        <p:spPr>
          <a:xfrm>
            <a:off x="4930725" y="1061800"/>
            <a:ext cx="3500100" cy="30198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80" name="Shape 880"/>
        <p:cNvGrpSpPr/>
        <p:nvPr/>
      </p:nvGrpSpPr>
      <p:grpSpPr>
        <a:xfrm>
          <a:off x="0" y="0"/>
          <a:ext cx="0" cy="0"/>
          <a:chOff x="0" y="0"/>
          <a:chExt cx="0" cy="0"/>
        </a:xfrm>
      </p:grpSpPr>
      <p:sp>
        <p:nvSpPr>
          <p:cNvPr id="881" name="Google Shape;88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2" name="Google Shape;882;p21"/>
          <p:cNvSpPr txBox="1"/>
          <p:nvPr>
            <p:ph idx="1" type="subTitle"/>
          </p:nvPr>
        </p:nvSpPr>
        <p:spPr>
          <a:xfrm>
            <a:off x="937625"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3" name="Google Shape;883;p21"/>
          <p:cNvSpPr txBox="1"/>
          <p:nvPr>
            <p:ph idx="2" type="subTitle"/>
          </p:nvPr>
        </p:nvSpPr>
        <p:spPr>
          <a:xfrm>
            <a:off x="3484346"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4" name="Google Shape;884;p21"/>
          <p:cNvSpPr txBox="1"/>
          <p:nvPr>
            <p:ph idx="3" type="subTitle"/>
          </p:nvPr>
        </p:nvSpPr>
        <p:spPr>
          <a:xfrm>
            <a:off x="6031074"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5" name="Google Shape;885;p21"/>
          <p:cNvSpPr txBox="1"/>
          <p:nvPr>
            <p:ph idx="4" type="subTitle"/>
          </p:nvPr>
        </p:nvSpPr>
        <p:spPr>
          <a:xfrm>
            <a:off x="937625"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886" name="Google Shape;886;p21"/>
          <p:cNvSpPr txBox="1"/>
          <p:nvPr>
            <p:ph idx="5" type="subTitle"/>
          </p:nvPr>
        </p:nvSpPr>
        <p:spPr>
          <a:xfrm>
            <a:off x="3484347"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887" name="Google Shape;887;p21"/>
          <p:cNvSpPr txBox="1"/>
          <p:nvPr>
            <p:ph idx="6" type="subTitle"/>
          </p:nvPr>
        </p:nvSpPr>
        <p:spPr>
          <a:xfrm>
            <a:off x="6031075"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grpSp>
        <p:nvGrpSpPr>
          <p:cNvPr id="888" name="Google Shape;888;p21"/>
          <p:cNvGrpSpPr/>
          <p:nvPr/>
        </p:nvGrpSpPr>
        <p:grpSpPr>
          <a:xfrm>
            <a:off x="-266412" y="169275"/>
            <a:ext cx="9838805" cy="5482894"/>
            <a:chOff x="-266412" y="169275"/>
            <a:chExt cx="9838805" cy="5482894"/>
          </a:xfrm>
        </p:grpSpPr>
        <p:grpSp>
          <p:nvGrpSpPr>
            <p:cNvPr id="889" name="Google Shape;889;p21"/>
            <p:cNvGrpSpPr/>
            <p:nvPr/>
          </p:nvGrpSpPr>
          <p:grpSpPr>
            <a:xfrm rot="5400000">
              <a:off x="7563177" y="3721379"/>
              <a:ext cx="2280941" cy="1580637"/>
              <a:chOff x="7469202" y="-252046"/>
              <a:chExt cx="2280941" cy="1580637"/>
            </a:xfrm>
          </p:grpSpPr>
          <p:grpSp>
            <p:nvGrpSpPr>
              <p:cNvPr id="890" name="Google Shape;890;p21"/>
              <p:cNvGrpSpPr/>
              <p:nvPr/>
            </p:nvGrpSpPr>
            <p:grpSpPr>
              <a:xfrm>
                <a:off x="8488484" y="-252046"/>
                <a:ext cx="1261659" cy="1580637"/>
                <a:chOff x="484534" y="-782621"/>
                <a:chExt cx="1261659" cy="1580637"/>
              </a:xfrm>
            </p:grpSpPr>
            <p:grpSp>
              <p:nvGrpSpPr>
                <p:cNvPr id="891" name="Google Shape;891;p21"/>
                <p:cNvGrpSpPr/>
                <p:nvPr/>
              </p:nvGrpSpPr>
              <p:grpSpPr>
                <a:xfrm>
                  <a:off x="484534" y="-782621"/>
                  <a:ext cx="1245819" cy="1079037"/>
                  <a:chOff x="8054206" y="147783"/>
                  <a:chExt cx="815700" cy="706500"/>
                </a:xfrm>
              </p:grpSpPr>
              <p:sp>
                <p:nvSpPr>
                  <p:cNvPr id="892" name="Google Shape;892;p21"/>
                  <p:cNvSpPr/>
                  <p:nvPr/>
                </p:nvSpPr>
                <p:spPr>
                  <a:xfrm>
                    <a:off x="8054206" y="147783"/>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3" name="Google Shape;893;p21"/>
                  <p:cNvSpPr/>
                  <p:nvPr/>
                </p:nvSpPr>
                <p:spPr>
                  <a:xfrm>
                    <a:off x="8097463" y="185298"/>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4" name="Google Shape;894;p21"/>
                  <p:cNvSpPr/>
                  <p:nvPr/>
                </p:nvSpPr>
                <p:spPr>
                  <a:xfrm>
                    <a:off x="8276780" y="340606"/>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95" name="Google Shape;895;p21"/>
                <p:cNvCxnSpPr>
                  <a:stCxn id="892" idx="1"/>
                </p:cNvCxnSpPr>
                <p:nvPr/>
              </p:nvCxnSpPr>
              <p:spPr>
                <a:xfrm flipH="1" rot="-5400000">
                  <a:off x="1352593" y="404416"/>
                  <a:ext cx="501600" cy="285600"/>
                </a:xfrm>
                <a:prstGeom prst="straightConnector1">
                  <a:avLst/>
                </a:prstGeom>
                <a:noFill/>
                <a:ln cap="flat" cmpd="sng" w="9525">
                  <a:solidFill>
                    <a:schemeClr val="dk2"/>
                  </a:solidFill>
                  <a:prstDash val="solid"/>
                  <a:round/>
                  <a:headEnd len="med" w="med" type="none"/>
                  <a:tailEnd len="med" w="med" type="none"/>
                </a:ln>
              </p:spPr>
            </p:cxnSp>
            <p:sp>
              <p:nvSpPr>
                <p:cNvPr id="896" name="Google Shape;896;p21"/>
                <p:cNvSpPr/>
                <p:nvPr/>
              </p:nvSpPr>
              <p:spPr>
                <a:xfrm>
                  <a:off x="879227" y="4141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97" name="Google Shape;897;p21"/>
              <p:cNvCxnSpPr>
                <a:stCxn id="892" idx="3"/>
                <a:endCxn id="898" idx="0"/>
              </p:cNvCxnSpPr>
              <p:nvPr/>
            </p:nvCxnSpPr>
            <p:spPr>
              <a:xfrm>
                <a:off x="8132384" y="-68627"/>
                <a:ext cx="0" cy="712200"/>
              </a:xfrm>
              <a:prstGeom prst="straightConnector1">
                <a:avLst/>
              </a:prstGeom>
              <a:noFill/>
              <a:ln cap="flat" cmpd="sng" w="9525">
                <a:solidFill>
                  <a:schemeClr val="dk2"/>
                </a:solidFill>
                <a:prstDash val="solid"/>
                <a:round/>
                <a:headEnd len="med" w="med" type="none"/>
                <a:tailEnd len="med" w="med" type="none"/>
              </a:ln>
            </p:spPr>
          </p:cxnSp>
          <p:sp>
            <p:nvSpPr>
              <p:cNvPr id="898" name="Google Shape;898;p21"/>
              <p:cNvSpPr/>
              <p:nvPr/>
            </p:nvSpPr>
            <p:spPr>
              <a:xfrm>
                <a:off x="7469202" y="15442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99" name="Google Shape;899;p21"/>
            <p:cNvGrpSpPr/>
            <p:nvPr/>
          </p:nvGrpSpPr>
          <p:grpSpPr>
            <a:xfrm>
              <a:off x="-266412" y="3745938"/>
              <a:ext cx="1835863" cy="1646533"/>
              <a:chOff x="8352175" y="-274150"/>
              <a:chExt cx="1835863" cy="1646533"/>
            </a:xfrm>
          </p:grpSpPr>
          <p:grpSp>
            <p:nvGrpSpPr>
              <p:cNvPr id="900" name="Google Shape;900;p21"/>
              <p:cNvGrpSpPr/>
              <p:nvPr/>
            </p:nvGrpSpPr>
            <p:grpSpPr>
              <a:xfrm>
                <a:off x="9314994" y="616216"/>
                <a:ext cx="873044" cy="756167"/>
                <a:chOff x="8022925" y="186250"/>
                <a:chExt cx="815700" cy="706500"/>
              </a:xfrm>
            </p:grpSpPr>
            <p:sp>
              <p:nvSpPr>
                <p:cNvPr id="901" name="Google Shape;901;p2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2" name="Google Shape;902;p2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3" name="Google Shape;903;p2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04" name="Google Shape;904;p21"/>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5" name="Google Shape;905;p21"/>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06" name="Google Shape;906;p21"/>
              <p:cNvGrpSpPr/>
              <p:nvPr/>
            </p:nvGrpSpPr>
            <p:grpSpPr>
              <a:xfrm>
                <a:off x="8408775" y="-274150"/>
                <a:ext cx="906219" cy="1300800"/>
                <a:chOff x="6860600" y="1707050"/>
                <a:chExt cx="906219" cy="1300800"/>
              </a:xfrm>
            </p:grpSpPr>
            <p:grpSp>
              <p:nvGrpSpPr>
                <p:cNvPr id="907" name="Google Shape;907;p21"/>
                <p:cNvGrpSpPr/>
                <p:nvPr/>
              </p:nvGrpSpPr>
              <p:grpSpPr>
                <a:xfrm>
                  <a:off x="6860600" y="2285500"/>
                  <a:ext cx="906219" cy="722350"/>
                  <a:chOff x="6860600" y="2285500"/>
                  <a:chExt cx="906219" cy="722350"/>
                </a:xfrm>
              </p:grpSpPr>
              <p:cxnSp>
                <p:nvCxnSpPr>
                  <p:cNvPr id="908" name="Google Shape;908;p21"/>
                  <p:cNvCxnSpPr>
                    <a:stCxn id="901"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909" name="Google Shape;909;p21"/>
                  <p:cNvGrpSpPr/>
                  <p:nvPr/>
                </p:nvGrpSpPr>
                <p:grpSpPr>
                  <a:xfrm>
                    <a:off x="6860600" y="2285500"/>
                    <a:ext cx="755625" cy="690000"/>
                    <a:chOff x="6860600" y="2285500"/>
                    <a:chExt cx="755625" cy="690000"/>
                  </a:xfrm>
                </p:grpSpPr>
                <p:cxnSp>
                  <p:nvCxnSpPr>
                    <p:cNvPr id="910" name="Google Shape;910;p21"/>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21"/>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912" name="Google Shape;912;p21"/>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13" name="Google Shape;913;p21"/>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21"/>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15" name="Google Shape;915;p21"/>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6" name="Google Shape;916;p21"/>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17" name="Google Shape;917;p21"/>
            <p:cNvGrpSpPr/>
            <p:nvPr/>
          </p:nvGrpSpPr>
          <p:grpSpPr>
            <a:xfrm flipH="1">
              <a:off x="8430776" y="169275"/>
              <a:ext cx="1141616" cy="1740595"/>
              <a:chOff x="-377824" y="3323825"/>
              <a:chExt cx="1141616" cy="1740595"/>
            </a:xfrm>
          </p:grpSpPr>
          <p:grpSp>
            <p:nvGrpSpPr>
              <p:cNvPr id="918" name="Google Shape;918;p21"/>
              <p:cNvGrpSpPr/>
              <p:nvPr/>
            </p:nvGrpSpPr>
            <p:grpSpPr>
              <a:xfrm>
                <a:off x="-377824" y="3991865"/>
                <a:ext cx="1141616" cy="1072555"/>
                <a:chOff x="4046769" y="1482116"/>
                <a:chExt cx="1390180" cy="1306082"/>
              </a:xfrm>
            </p:grpSpPr>
            <p:grpSp>
              <p:nvGrpSpPr>
                <p:cNvPr id="919" name="Google Shape;919;p21"/>
                <p:cNvGrpSpPr/>
                <p:nvPr/>
              </p:nvGrpSpPr>
              <p:grpSpPr>
                <a:xfrm>
                  <a:off x="4046769" y="1482116"/>
                  <a:ext cx="1180258" cy="756167"/>
                  <a:chOff x="4046769" y="1482116"/>
                  <a:chExt cx="1180258" cy="756167"/>
                </a:xfrm>
              </p:grpSpPr>
              <p:grpSp>
                <p:nvGrpSpPr>
                  <p:cNvPr id="920" name="Google Shape;920;p21"/>
                  <p:cNvGrpSpPr/>
                  <p:nvPr/>
                </p:nvGrpSpPr>
                <p:grpSpPr>
                  <a:xfrm>
                    <a:off x="4046769" y="1482116"/>
                    <a:ext cx="873044" cy="756167"/>
                    <a:chOff x="8022925" y="186250"/>
                    <a:chExt cx="815700" cy="706500"/>
                  </a:xfrm>
                </p:grpSpPr>
                <p:sp>
                  <p:nvSpPr>
                    <p:cNvPr id="921" name="Google Shape;921;p2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2" name="Google Shape;922;p2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3" name="Google Shape;923;p2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24" name="Google Shape;924;p21"/>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5" name="Google Shape;925;p21"/>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26" name="Google Shape;926;p21"/>
                <p:cNvCxnSpPr>
                  <a:stCxn id="921" idx="1"/>
                  <a:endCxn id="927"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927" name="Google Shape;927;p21"/>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8" name="Google Shape;928;p21"/>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29" name="Google Shape;929;p21"/>
              <p:cNvSpPr/>
              <p:nvPr/>
            </p:nvSpPr>
            <p:spPr>
              <a:xfrm>
                <a:off x="-70275"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0" name="Google Shape;930;p21"/>
              <p:cNvSpPr/>
              <p:nvPr/>
            </p:nvSpPr>
            <p:spPr>
              <a:xfrm>
                <a:off x="14475"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31" name="Shape 931"/>
        <p:cNvGrpSpPr/>
        <p:nvPr/>
      </p:nvGrpSpPr>
      <p:grpSpPr>
        <a:xfrm>
          <a:off x="0" y="0"/>
          <a:ext cx="0" cy="0"/>
          <a:chOff x="0" y="0"/>
          <a:chExt cx="0" cy="0"/>
        </a:xfrm>
      </p:grpSpPr>
      <p:sp>
        <p:nvSpPr>
          <p:cNvPr id="932" name="Google Shape;9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3" name="Google Shape;933;p22"/>
          <p:cNvSpPr txBox="1"/>
          <p:nvPr>
            <p:ph idx="1" type="subTitle"/>
          </p:nvPr>
        </p:nvSpPr>
        <p:spPr>
          <a:xfrm>
            <a:off x="720025" y="1714213"/>
            <a:ext cx="77040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4" name="Google Shape;934;p22"/>
          <p:cNvSpPr txBox="1"/>
          <p:nvPr>
            <p:ph idx="2" type="subTitle"/>
          </p:nvPr>
        </p:nvSpPr>
        <p:spPr>
          <a:xfrm>
            <a:off x="720025" y="2835905"/>
            <a:ext cx="77040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5" name="Google Shape;935;p22"/>
          <p:cNvSpPr txBox="1"/>
          <p:nvPr>
            <p:ph idx="3" type="subTitle"/>
          </p:nvPr>
        </p:nvSpPr>
        <p:spPr>
          <a:xfrm>
            <a:off x="720025" y="3954896"/>
            <a:ext cx="77040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6" name="Google Shape;936;p22"/>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937" name="Google Shape;937;p22"/>
          <p:cNvSpPr txBox="1"/>
          <p:nvPr>
            <p:ph idx="5" type="subTitle"/>
          </p:nvPr>
        </p:nvSpPr>
        <p:spPr>
          <a:xfrm>
            <a:off x="720025" y="2357298"/>
            <a:ext cx="77040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938" name="Google Shape;938;p22"/>
          <p:cNvSpPr txBox="1"/>
          <p:nvPr>
            <p:ph idx="6" type="subTitle"/>
          </p:nvPr>
        </p:nvSpPr>
        <p:spPr>
          <a:xfrm>
            <a:off x="720025" y="3470625"/>
            <a:ext cx="77040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939" name="Google Shape;939;p22"/>
          <p:cNvGrpSpPr/>
          <p:nvPr/>
        </p:nvGrpSpPr>
        <p:grpSpPr>
          <a:xfrm>
            <a:off x="36670" y="-818387"/>
            <a:ext cx="9710039" cy="5836570"/>
            <a:chOff x="36670" y="-818387"/>
            <a:chExt cx="9710039" cy="5836570"/>
          </a:xfrm>
        </p:grpSpPr>
        <p:grpSp>
          <p:nvGrpSpPr>
            <p:cNvPr id="940" name="Google Shape;940;p22"/>
            <p:cNvGrpSpPr/>
            <p:nvPr/>
          </p:nvGrpSpPr>
          <p:grpSpPr>
            <a:xfrm>
              <a:off x="6586639" y="-818387"/>
              <a:ext cx="3160070" cy="2392650"/>
              <a:chOff x="6586639" y="-781700"/>
              <a:chExt cx="3160070" cy="2392650"/>
            </a:xfrm>
          </p:grpSpPr>
          <p:grpSp>
            <p:nvGrpSpPr>
              <p:cNvPr id="941" name="Google Shape;941;p22"/>
              <p:cNvGrpSpPr/>
              <p:nvPr/>
            </p:nvGrpSpPr>
            <p:grpSpPr>
              <a:xfrm flipH="1">
                <a:off x="7382025" y="-781700"/>
                <a:ext cx="2364684" cy="2392650"/>
                <a:chOff x="5404368" y="-851325"/>
                <a:chExt cx="2364684" cy="2392650"/>
              </a:xfrm>
            </p:grpSpPr>
            <p:grpSp>
              <p:nvGrpSpPr>
                <p:cNvPr id="942" name="Google Shape;942;p22"/>
                <p:cNvGrpSpPr/>
                <p:nvPr/>
              </p:nvGrpSpPr>
              <p:grpSpPr>
                <a:xfrm>
                  <a:off x="6360273" y="-338456"/>
                  <a:ext cx="917499" cy="794671"/>
                  <a:chOff x="8022925" y="186250"/>
                  <a:chExt cx="815700" cy="706500"/>
                </a:xfrm>
              </p:grpSpPr>
              <p:sp>
                <p:nvSpPr>
                  <p:cNvPr id="943" name="Google Shape;943;p2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4" name="Google Shape;944;p2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45" name="Google Shape;945;p22"/>
                <p:cNvGrpSpPr/>
                <p:nvPr/>
              </p:nvGrpSpPr>
              <p:grpSpPr>
                <a:xfrm>
                  <a:off x="5548840" y="-8756"/>
                  <a:ext cx="587793" cy="509104"/>
                  <a:chOff x="8022925" y="186250"/>
                  <a:chExt cx="815700" cy="706500"/>
                </a:xfrm>
              </p:grpSpPr>
              <p:sp>
                <p:nvSpPr>
                  <p:cNvPr id="946" name="Google Shape;946;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7" name="Google Shape;947;p2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48" name="Google Shape;948;p22"/>
                <p:cNvGrpSpPr/>
                <p:nvPr/>
              </p:nvGrpSpPr>
              <p:grpSpPr>
                <a:xfrm>
                  <a:off x="6089765" y="600244"/>
                  <a:ext cx="587793" cy="509104"/>
                  <a:chOff x="8022925" y="186250"/>
                  <a:chExt cx="815700" cy="706500"/>
                </a:xfrm>
              </p:grpSpPr>
              <p:sp>
                <p:nvSpPr>
                  <p:cNvPr id="949" name="Google Shape;949;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0" name="Google Shape;950;p2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51" name="Google Shape;951;p22"/>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2" name="Google Shape;952;p22"/>
                <p:cNvSpPr/>
                <p:nvPr/>
              </p:nvSpPr>
              <p:spPr>
                <a:xfrm>
                  <a:off x="7461852" y="112753"/>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53" name="Google Shape;953;p22"/>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22"/>
                <p:cNvCxnSpPr>
                  <a:stCxn id="949"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22"/>
                <p:cNvCxnSpPr>
                  <a:stCxn id="94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22"/>
                <p:cNvCxnSpPr>
                  <a:stCxn id="94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22"/>
                <p:cNvCxnSpPr>
                  <a:stCxn id="949"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958" name="Google Shape;958;p22"/>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59" name="Google Shape;959;p22"/>
                <p:cNvCxnSpPr>
                  <a:stCxn id="94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960" name="Google Shape;960;p22"/>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1" name="Google Shape;961;p22"/>
                <p:cNvSpPr/>
                <p:nvPr/>
              </p:nvSpPr>
              <p:spPr>
                <a:xfrm>
                  <a:off x="6136627" y="12092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62" name="Google Shape;962;p22"/>
              <p:cNvGrpSpPr/>
              <p:nvPr/>
            </p:nvGrpSpPr>
            <p:grpSpPr>
              <a:xfrm flipH="1">
                <a:off x="6586639" y="-215983"/>
                <a:ext cx="795389" cy="688979"/>
                <a:chOff x="8022925" y="186250"/>
                <a:chExt cx="815700" cy="706500"/>
              </a:xfrm>
            </p:grpSpPr>
            <p:sp>
              <p:nvSpPr>
                <p:cNvPr id="963" name="Google Shape;963;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22"/>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5" name="Google Shape;965;p22"/>
                <p:cNvSpPr/>
                <p:nvPr/>
              </p:nvSpPr>
              <p:spPr>
                <a:xfrm>
                  <a:off x="8222718" y="359307"/>
                  <a:ext cx="416100" cy="360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66" name="Google Shape;966;p22"/>
              <p:cNvCxnSpPr>
                <a:stCxn id="963" idx="3"/>
                <a:endCxn id="943" idx="0"/>
              </p:cNvCxnSpPr>
              <p:nvPr/>
            </p:nvCxnSpPr>
            <p:spPr>
              <a:xfrm>
                <a:off x="7382028" y="128506"/>
                <a:ext cx="491400" cy="0"/>
              </a:xfrm>
              <a:prstGeom prst="straightConnector1">
                <a:avLst/>
              </a:prstGeom>
              <a:noFill/>
              <a:ln cap="flat" cmpd="sng" w="9525">
                <a:solidFill>
                  <a:schemeClr val="dk2"/>
                </a:solidFill>
                <a:prstDash val="solid"/>
                <a:round/>
                <a:headEnd len="med" w="med" type="none"/>
                <a:tailEnd len="med" w="med" type="none"/>
              </a:ln>
            </p:spPr>
          </p:cxnSp>
        </p:grpSp>
        <p:grpSp>
          <p:nvGrpSpPr>
            <p:cNvPr id="967" name="Google Shape;967;p22"/>
            <p:cNvGrpSpPr/>
            <p:nvPr/>
          </p:nvGrpSpPr>
          <p:grpSpPr>
            <a:xfrm flipH="1">
              <a:off x="8430769" y="3177041"/>
              <a:ext cx="1180258" cy="1390907"/>
              <a:chOff x="4046769" y="1482116"/>
              <a:chExt cx="1180258" cy="1390907"/>
            </a:xfrm>
          </p:grpSpPr>
          <p:grpSp>
            <p:nvGrpSpPr>
              <p:cNvPr id="968" name="Google Shape;968;p22"/>
              <p:cNvGrpSpPr/>
              <p:nvPr/>
            </p:nvGrpSpPr>
            <p:grpSpPr>
              <a:xfrm>
                <a:off x="4046769" y="1482116"/>
                <a:ext cx="1180258" cy="756167"/>
                <a:chOff x="4046769" y="1482116"/>
                <a:chExt cx="1180258" cy="756167"/>
              </a:xfrm>
            </p:grpSpPr>
            <p:grpSp>
              <p:nvGrpSpPr>
                <p:cNvPr id="969" name="Google Shape;969;p22"/>
                <p:cNvGrpSpPr/>
                <p:nvPr/>
              </p:nvGrpSpPr>
              <p:grpSpPr>
                <a:xfrm>
                  <a:off x="4046769" y="1482116"/>
                  <a:ext cx="873044" cy="756167"/>
                  <a:chOff x="8022925" y="186250"/>
                  <a:chExt cx="815700" cy="706500"/>
                </a:xfrm>
              </p:grpSpPr>
              <p:sp>
                <p:nvSpPr>
                  <p:cNvPr id="970" name="Google Shape;970;p22"/>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1" name="Google Shape;971;p22"/>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2" name="Google Shape;972;p22"/>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73" name="Google Shape;973;p22"/>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4" name="Google Shape;974;p22"/>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75" name="Google Shape;975;p22"/>
              <p:cNvCxnSpPr>
                <a:stCxn id="970" idx="1"/>
                <a:endCxn id="976"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22"/>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7" name="Google Shape;977;p22"/>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78" name="Google Shape;978;p22"/>
            <p:cNvGrpSpPr/>
            <p:nvPr/>
          </p:nvGrpSpPr>
          <p:grpSpPr>
            <a:xfrm flipH="1" rot="10800000">
              <a:off x="36670" y="3291158"/>
              <a:ext cx="1023526" cy="1727025"/>
              <a:chOff x="-5" y="2300632"/>
              <a:chExt cx="1023526" cy="1727025"/>
            </a:xfrm>
          </p:grpSpPr>
          <p:grpSp>
            <p:nvGrpSpPr>
              <p:cNvPr id="979" name="Google Shape;979;p22"/>
              <p:cNvGrpSpPr/>
              <p:nvPr/>
            </p:nvGrpSpPr>
            <p:grpSpPr>
              <a:xfrm rot="5400000">
                <a:off x="-417172" y="2717800"/>
                <a:ext cx="1413385" cy="579050"/>
                <a:chOff x="2195315" y="2002175"/>
                <a:chExt cx="1413385" cy="579050"/>
              </a:xfrm>
            </p:grpSpPr>
            <p:grpSp>
              <p:nvGrpSpPr>
                <p:cNvPr id="980" name="Google Shape;980;p22"/>
                <p:cNvGrpSpPr/>
                <p:nvPr/>
              </p:nvGrpSpPr>
              <p:grpSpPr>
                <a:xfrm rot="10800000">
                  <a:off x="2273907" y="2024002"/>
                  <a:ext cx="587793" cy="509104"/>
                  <a:chOff x="8022925" y="186250"/>
                  <a:chExt cx="815700" cy="706500"/>
                </a:xfrm>
              </p:grpSpPr>
              <p:sp>
                <p:nvSpPr>
                  <p:cNvPr id="981" name="Google Shape;981;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2" name="Google Shape;982;p2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83" name="Google Shape;983;p22"/>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84" name="Google Shape;984;p22"/>
                <p:cNvCxnSpPr>
                  <a:stCxn id="981" idx="3"/>
                  <a:endCxn id="985" idx="0"/>
                </p:cNvCxnSpPr>
                <p:nvPr/>
              </p:nvCxnSpPr>
              <p:spPr>
                <a:xfrm rot="10800000">
                  <a:off x="3235200" y="1905054"/>
                  <a:ext cx="0" cy="747000"/>
                </a:xfrm>
                <a:prstGeom prst="straightConnector1">
                  <a:avLst/>
                </a:prstGeom>
                <a:noFill/>
                <a:ln cap="flat" cmpd="sng" w="9525">
                  <a:solidFill>
                    <a:schemeClr val="dk2"/>
                  </a:solidFill>
                  <a:prstDash val="solid"/>
                  <a:round/>
                  <a:headEnd len="med" w="med" type="none"/>
                  <a:tailEnd len="med" w="med" type="none"/>
                </a:ln>
              </p:spPr>
            </p:cxnSp>
            <p:sp>
              <p:nvSpPr>
                <p:cNvPr id="986" name="Google Shape;986;p22"/>
                <p:cNvSpPr/>
                <p:nvPr/>
              </p:nvSpPr>
              <p:spPr>
                <a:xfrm rot="10800000">
                  <a:off x="2195315" y="20021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85" name="Google Shape;985;p22"/>
              <p:cNvSpPr/>
              <p:nvPr/>
            </p:nvSpPr>
            <p:spPr>
              <a:xfrm rot="-5400000">
                <a:off x="145946" y="3735157"/>
                <a:ext cx="313500" cy="271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7" name="Google Shape;987;p22"/>
              <p:cNvSpPr/>
              <p:nvPr/>
            </p:nvSpPr>
            <p:spPr>
              <a:xfrm rot="-5400000">
                <a:off x="731021" y="2321632"/>
                <a:ext cx="313500" cy="27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988" name="Shape 988"/>
        <p:cNvGrpSpPr/>
        <p:nvPr/>
      </p:nvGrpSpPr>
      <p:grpSpPr>
        <a:xfrm>
          <a:off x="0" y="0"/>
          <a:ext cx="0" cy="0"/>
          <a:chOff x="0" y="0"/>
          <a:chExt cx="0" cy="0"/>
        </a:xfrm>
      </p:grpSpPr>
      <p:sp>
        <p:nvSpPr>
          <p:cNvPr id="989" name="Google Shape;9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0" name="Google Shape;990;p23"/>
          <p:cNvSpPr txBox="1"/>
          <p:nvPr>
            <p:ph idx="1" type="subTitle"/>
          </p:nvPr>
        </p:nvSpPr>
        <p:spPr>
          <a:xfrm>
            <a:off x="1294375" y="1655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1" name="Google Shape;991;p23"/>
          <p:cNvSpPr txBox="1"/>
          <p:nvPr>
            <p:ph idx="2" type="subTitle"/>
          </p:nvPr>
        </p:nvSpPr>
        <p:spPr>
          <a:xfrm>
            <a:off x="1294385" y="2798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2" name="Google Shape;992;p23"/>
          <p:cNvSpPr txBox="1"/>
          <p:nvPr>
            <p:ph idx="3" type="subTitle"/>
          </p:nvPr>
        </p:nvSpPr>
        <p:spPr>
          <a:xfrm>
            <a:off x="1294385" y="3941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3" name="Google Shape;993;p23"/>
          <p:cNvSpPr txBox="1"/>
          <p:nvPr>
            <p:ph idx="4" type="subTitle"/>
          </p:nvPr>
        </p:nvSpPr>
        <p:spPr>
          <a:xfrm>
            <a:off x="1294375" y="137547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994" name="Google Shape;994;p23"/>
          <p:cNvSpPr txBox="1"/>
          <p:nvPr>
            <p:ph idx="5" type="subTitle"/>
          </p:nvPr>
        </p:nvSpPr>
        <p:spPr>
          <a:xfrm>
            <a:off x="1294375" y="249602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995" name="Google Shape;995;p23"/>
          <p:cNvSpPr txBox="1"/>
          <p:nvPr>
            <p:ph idx="6" type="subTitle"/>
          </p:nvPr>
        </p:nvSpPr>
        <p:spPr>
          <a:xfrm>
            <a:off x="1294375" y="361657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grpSp>
        <p:nvGrpSpPr>
          <p:cNvPr id="996" name="Google Shape;996;p23"/>
          <p:cNvGrpSpPr/>
          <p:nvPr/>
        </p:nvGrpSpPr>
        <p:grpSpPr>
          <a:xfrm>
            <a:off x="-443807" y="-948650"/>
            <a:ext cx="9956582" cy="6051825"/>
            <a:chOff x="-443807" y="-948650"/>
            <a:chExt cx="9956582" cy="6051825"/>
          </a:xfrm>
        </p:grpSpPr>
        <p:grpSp>
          <p:nvGrpSpPr>
            <p:cNvPr id="997" name="Google Shape;997;p23"/>
            <p:cNvGrpSpPr/>
            <p:nvPr/>
          </p:nvGrpSpPr>
          <p:grpSpPr>
            <a:xfrm>
              <a:off x="6093702" y="-948650"/>
              <a:ext cx="3419073" cy="1782378"/>
              <a:chOff x="3975102" y="-851325"/>
              <a:chExt cx="3419073" cy="1782378"/>
            </a:xfrm>
          </p:grpSpPr>
          <p:grpSp>
            <p:nvGrpSpPr>
              <p:cNvPr id="998" name="Google Shape;998;p23"/>
              <p:cNvGrpSpPr/>
              <p:nvPr/>
            </p:nvGrpSpPr>
            <p:grpSpPr>
              <a:xfrm>
                <a:off x="4368809" y="-635621"/>
                <a:ext cx="1245819" cy="1079037"/>
                <a:chOff x="7983967" y="244032"/>
                <a:chExt cx="815700" cy="706500"/>
              </a:xfrm>
            </p:grpSpPr>
            <p:sp>
              <p:nvSpPr>
                <p:cNvPr id="999" name="Google Shape;999;p23"/>
                <p:cNvSpPr/>
                <p:nvPr/>
              </p:nvSpPr>
              <p:spPr>
                <a:xfrm>
                  <a:off x="7983967" y="244032"/>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0" name="Google Shape;1000;p23"/>
                <p:cNvSpPr/>
                <p:nvPr/>
              </p:nvSpPr>
              <p:spPr>
                <a:xfrm>
                  <a:off x="8027224" y="281546"/>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1" name="Google Shape;1001;p23"/>
                <p:cNvSpPr/>
                <p:nvPr/>
              </p:nvSpPr>
              <p:spPr>
                <a:xfrm>
                  <a:off x="8316706" y="532281"/>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02" name="Google Shape;1002;p23"/>
              <p:cNvGrpSpPr/>
              <p:nvPr/>
            </p:nvGrpSpPr>
            <p:grpSpPr>
              <a:xfrm>
                <a:off x="6360273" y="-338456"/>
                <a:ext cx="917499" cy="794671"/>
                <a:chOff x="8022925" y="186250"/>
                <a:chExt cx="815700" cy="706500"/>
              </a:xfrm>
            </p:grpSpPr>
            <p:sp>
              <p:nvSpPr>
                <p:cNvPr id="1003" name="Google Shape;1003;p2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4" name="Google Shape;1004;p2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05" name="Google Shape;1005;p23"/>
              <p:cNvGrpSpPr/>
              <p:nvPr/>
            </p:nvGrpSpPr>
            <p:grpSpPr>
              <a:xfrm>
                <a:off x="5548840" y="-8756"/>
                <a:ext cx="587793" cy="509104"/>
                <a:chOff x="8022925" y="186250"/>
                <a:chExt cx="815700" cy="706500"/>
              </a:xfrm>
            </p:grpSpPr>
            <p:sp>
              <p:nvSpPr>
                <p:cNvPr id="1006" name="Google Shape;1006;p2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7" name="Google Shape;1007;p2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08" name="Google Shape;1008;p23"/>
              <p:cNvSpPr/>
              <p:nvPr/>
            </p:nvSpPr>
            <p:spPr>
              <a:xfrm>
                <a:off x="3975102" y="-1964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09" name="Google Shape;1009;p23"/>
              <p:cNvCxnSpPr>
                <a:stCxn id="100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23"/>
              <p:cNvCxnSpPr>
                <a:stCxn id="100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sp>
            <p:nvSpPr>
              <p:cNvPr id="1011" name="Google Shape;1011;p23"/>
              <p:cNvSpPr/>
              <p:nvPr/>
            </p:nvSpPr>
            <p:spPr>
              <a:xfrm>
                <a:off x="6393525" y="50035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12" name="Google Shape;1012;p23"/>
              <p:cNvCxnSpPr>
                <a:stCxn id="100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013" name="Google Shape;1013;p23"/>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4" name="Google Shape;1014;p23"/>
              <p:cNvSpPr/>
              <p:nvPr/>
            </p:nvSpPr>
            <p:spPr>
              <a:xfrm>
                <a:off x="6525052" y="66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15" name="Google Shape;1015;p23"/>
            <p:cNvGrpSpPr/>
            <p:nvPr/>
          </p:nvGrpSpPr>
          <p:grpSpPr>
            <a:xfrm rot="10800000">
              <a:off x="-443807" y="2829059"/>
              <a:ext cx="917499" cy="794671"/>
              <a:chOff x="8022925" y="186250"/>
              <a:chExt cx="815700" cy="706500"/>
            </a:xfrm>
          </p:grpSpPr>
          <p:sp>
            <p:nvSpPr>
              <p:cNvPr id="1016" name="Google Shape;1016;p2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7" name="Google Shape;1017;p2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18" name="Google Shape;1018;p23"/>
            <p:cNvGrpSpPr/>
            <p:nvPr/>
          </p:nvGrpSpPr>
          <p:grpSpPr>
            <a:xfrm flipH="1">
              <a:off x="8055928" y="4390325"/>
              <a:ext cx="990993" cy="712850"/>
              <a:chOff x="-54031" y="3864675"/>
              <a:chExt cx="990993" cy="712850"/>
            </a:xfrm>
          </p:grpSpPr>
          <p:grpSp>
            <p:nvGrpSpPr>
              <p:cNvPr id="1019" name="Google Shape;1019;p23"/>
              <p:cNvGrpSpPr/>
              <p:nvPr/>
            </p:nvGrpSpPr>
            <p:grpSpPr>
              <a:xfrm rot="10800000">
                <a:off x="-54031" y="4020302"/>
                <a:ext cx="587793" cy="509104"/>
                <a:chOff x="8219133" y="114261"/>
                <a:chExt cx="815700" cy="706500"/>
              </a:xfrm>
            </p:grpSpPr>
            <p:sp>
              <p:nvSpPr>
                <p:cNvPr id="1020" name="Google Shape;1020;p23"/>
                <p:cNvSpPr/>
                <p:nvPr/>
              </p:nvSpPr>
              <p:spPr>
                <a:xfrm>
                  <a:off x="8219133" y="114261"/>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1" name="Google Shape;1021;p23"/>
                <p:cNvSpPr/>
                <p:nvPr/>
              </p:nvSpPr>
              <p:spPr>
                <a:xfrm>
                  <a:off x="8409510" y="279167"/>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22" name="Google Shape;1022;p23"/>
              <p:cNvSpPr/>
              <p:nvPr/>
            </p:nvSpPr>
            <p:spPr>
              <a:xfrm rot="10800000">
                <a:off x="21990" y="44752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23" name="Google Shape;1023;p23"/>
              <p:cNvCxnSpPr>
                <a:stCxn id="1020" idx="3"/>
              </p:cNvCxnSpPr>
              <p:nvPr/>
            </p:nvCxnSpPr>
            <p:spPr>
              <a:xfrm>
                <a:off x="533763" y="4274854"/>
                <a:ext cx="403200" cy="0"/>
              </a:xfrm>
              <a:prstGeom prst="straightConnector1">
                <a:avLst/>
              </a:prstGeom>
              <a:noFill/>
              <a:ln cap="flat" cmpd="sng" w="9525">
                <a:solidFill>
                  <a:schemeClr val="dk2"/>
                </a:solidFill>
                <a:prstDash val="solid"/>
                <a:round/>
                <a:headEnd len="med" w="med" type="none"/>
                <a:tailEnd len="med" w="med" type="none"/>
              </a:ln>
            </p:spPr>
          </p:cxnSp>
          <p:sp>
            <p:nvSpPr>
              <p:cNvPr id="1024" name="Google Shape;1024;p23"/>
              <p:cNvSpPr/>
              <p:nvPr/>
            </p:nvSpPr>
            <p:spPr>
              <a:xfrm rot="10800000">
                <a:off x="87603" y="3864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25" name="Shape 1025"/>
        <p:cNvGrpSpPr/>
        <p:nvPr/>
      </p:nvGrpSpPr>
      <p:grpSpPr>
        <a:xfrm>
          <a:off x="0" y="0"/>
          <a:ext cx="0" cy="0"/>
          <a:chOff x="0" y="0"/>
          <a:chExt cx="0" cy="0"/>
        </a:xfrm>
      </p:grpSpPr>
      <p:sp>
        <p:nvSpPr>
          <p:cNvPr id="1026" name="Google Shape;1026;p24"/>
          <p:cNvSpPr/>
          <p:nvPr>
            <p:ph idx="2" type="pic"/>
          </p:nvPr>
        </p:nvSpPr>
        <p:spPr>
          <a:xfrm>
            <a:off x="726775" y="2830600"/>
            <a:ext cx="7704000" cy="1778100"/>
          </a:xfrm>
          <a:prstGeom prst="rect">
            <a:avLst/>
          </a:prstGeom>
          <a:noFill/>
          <a:ln cap="flat" cmpd="sng" w="9525">
            <a:solidFill>
              <a:schemeClr val="dk2"/>
            </a:solidFill>
            <a:prstDash val="solid"/>
            <a:round/>
            <a:headEnd len="sm" w="sm" type="none"/>
            <a:tailEnd len="sm" w="sm" type="none"/>
          </a:ln>
        </p:spPr>
      </p:sp>
      <p:sp>
        <p:nvSpPr>
          <p:cNvPr id="1027" name="Google Shape;102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8" name="Google Shape;1028;p24"/>
          <p:cNvSpPr txBox="1"/>
          <p:nvPr>
            <p:ph idx="1" type="subTitle"/>
          </p:nvPr>
        </p:nvSpPr>
        <p:spPr>
          <a:xfrm>
            <a:off x="713225"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29" name="Google Shape;1029;p24"/>
          <p:cNvSpPr txBox="1"/>
          <p:nvPr>
            <p:ph idx="3" type="subTitle"/>
          </p:nvPr>
        </p:nvSpPr>
        <p:spPr>
          <a:xfrm>
            <a:off x="2685782"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0" name="Google Shape;1030;p24"/>
          <p:cNvSpPr txBox="1"/>
          <p:nvPr>
            <p:ph idx="4" type="subTitle"/>
          </p:nvPr>
        </p:nvSpPr>
        <p:spPr>
          <a:xfrm>
            <a:off x="4658339"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1" name="Google Shape;1031;p24"/>
          <p:cNvSpPr txBox="1"/>
          <p:nvPr>
            <p:ph idx="5" type="subTitle"/>
          </p:nvPr>
        </p:nvSpPr>
        <p:spPr>
          <a:xfrm>
            <a:off x="6630896"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2" name="Google Shape;1032;p24"/>
          <p:cNvSpPr txBox="1"/>
          <p:nvPr>
            <p:ph idx="6" type="subTitle"/>
          </p:nvPr>
        </p:nvSpPr>
        <p:spPr>
          <a:xfrm>
            <a:off x="713225"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3" name="Google Shape;1033;p24"/>
          <p:cNvSpPr txBox="1"/>
          <p:nvPr>
            <p:ph idx="7" type="subTitle"/>
          </p:nvPr>
        </p:nvSpPr>
        <p:spPr>
          <a:xfrm>
            <a:off x="2685783"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4" name="Google Shape;1034;p24"/>
          <p:cNvSpPr txBox="1"/>
          <p:nvPr>
            <p:ph idx="8" type="subTitle"/>
          </p:nvPr>
        </p:nvSpPr>
        <p:spPr>
          <a:xfrm>
            <a:off x="4658340"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5" name="Google Shape;1035;p24"/>
          <p:cNvSpPr txBox="1"/>
          <p:nvPr>
            <p:ph idx="9" type="subTitle"/>
          </p:nvPr>
        </p:nvSpPr>
        <p:spPr>
          <a:xfrm>
            <a:off x="6630898"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036" name="Google Shape;1036;p24"/>
          <p:cNvGrpSpPr/>
          <p:nvPr/>
        </p:nvGrpSpPr>
        <p:grpSpPr>
          <a:xfrm>
            <a:off x="80095" y="-272522"/>
            <a:ext cx="9526605" cy="5996672"/>
            <a:chOff x="80095" y="-272522"/>
            <a:chExt cx="9526605" cy="5996672"/>
          </a:xfrm>
        </p:grpSpPr>
        <p:grpSp>
          <p:nvGrpSpPr>
            <p:cNvPr id="1037" name="Google Shape;1037;p24"/>
            <p:cNvGrpSpPr/>
            <p:nvPr/>
          </p:nvGrpSpPr>
          <p:grpSpPr>
            <a:xfrm>
              <a:off x="7591902" y="3331500"/>
              <a:ext cx="2014798" cy="2392650"/>
              <a:chOff x="5379377" y="-851325"/>
              <a:chExt cx="2014798" cy="2392650"/>
            </a:xfrm>
          </p:grpSpPr>
          <p:grpSp>
            <p:nvGrpSpPr>
              <p:cNvPr id="1038" name="Google Shape;1038;p24"/>
              <p:cNvGrpSpPr/>
              <p:nvPr/>
            </p:nvGrpSpPr>
            <p:grpSpPr>
              <a:xfrm>
                <a:off x="6360273" y="-338456"/>
                <a:ext cx="917499" cy="794671"/>
                <a:chOff x="8022925" y="186250"/>
                <a:chExt cx="815700" cy="706500"/>
              </a:xfrm>
            </p:grpSpPr>
            <p:sp>
              <p:nvSpPr>
                <p:cNvPr id="1039" name="Google Shape;1039;p24"/>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0" name="Google Shape;1040;p24"/>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41" name="Google Shape;1041;p24"/>
              <p:cNvGrpSpPr/>
              <p:nvPr/>
            </p:nvGrpSpPr>
            <p:grpSpPr>
              <a:xfrm>
                <a:off x="6089765" y="600244"/>
                <a:ext cx="587793" cy="509104"/>
                <a:chOff x="8022925" y="186250"/>
                <a:chExt cx="815700" cy="706500"/>
              </a:xfrm>
            </p:grpSpPr>
            <p:sp>
              <p:nvSpPr>
                <p:cNvPr id="1042" name="Google Shape;1042;p2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3" name="Google Shape;1043;p24"/>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44" name="Google Shape;1044;p24"/>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5" name="Google Shape;1045;p24"/>
              <p:cNvSpPr/>
              <p:nvPr/>
            </p:nvSpPr>
            <p:spPr>
              <a:xfrm>
                <a:off x="6495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46" name="Google Shape;1046;p24"/>
              <p:cNvCxnSpPr>
                <a:stCxn id="1042"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047" name="Google Shape;1047;p24"/>
              <p:cNvCxnSpPr>
                <a:stCxn id="1042"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4"/>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49" name="Google Shape;1049;p24"/>
              <p:cNvCxnSpPr>
                <a:stCxn id="1039"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050" name="Google Shape;1050;p24"/>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1" name="Google Shape;1051;p24"/>
              <p:cNvSpPr/>
              <p:nvPr/>
            </p:nvSpPr>
            <p:spPr>
              <a:xfrm>
                <a:off x="5379377" y="721791"/>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52" name="Google Shape;1052;p24"/>
            <p:cNvGrpSpPr/>
            <p:nvPr/>
          </p:nvGrpSpPr>
          <p:grpSpPr>
            <a:xfrm>
              <a:off x="8058719" y="-272522"/>
              <a:ext cx="1180258" cy="1390907"/>
              <a:chOff x="4046769" y="1482116"/>
              <a:chExt cx="1180258" cy="1390907"/>
            </a:xfrm>
          </p:grpSpPr>
          <p:grpSp>
            <p:nvGrpSpPr>
              <p:cNvPr id="1053" name="Google Shape;1053;p24"/>
              <p:cNvGrpSpPr/>
              <p:nvPr/>
            </p:nvGrpSpPr>
            <p:grpSpPr>
              <a:xfrm>
                <a:off x="4046769" y="1482116"/>
                <a:ext cx="1180258" cy="993459"/>
                <a:chOff x="4046769" y="1482116"/>
                <a:chExt cx="1180258" cy="993459"/>
              </a:xfrm>
            </p:grpSpPr>
            <p:grpSp>
              <p:nvGrpSpPr>
                <p:cNvPr id="1054" name="Google Shape;1054;p24"/>
                <p:cNvGrpSpPr/>
                <p:nvPr/>
              </p:nvGrpSpPr>
              <p:grpSpPr>
                <a:xfrm>
                  <a:off x="4046769" y="1482116"/>
                  <a:ext cx="873044" cy="756167"/>
                  <a:chOff x="8022925" y="186250"/>
                  <a:chExt cx="815700" cy="706500"/>
                </a:xfrm>
              </p:grpSpPr>
              <p:sp>
                <p:nvSpPr>
                  <p:cNvPr id="1055" name="Google Shape;1055;p2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6" name="Google Shape;1056;p2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7" name="Google Shape;1057;p2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58" name="Google Shape;1058;p24"/>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9" name="Google Shape;1059;p24"/>
                <p:cNvSpPr/>
                <p:nvPr/>
              </p:nvSpPr>
              <p:spPr>
                <a:xfrm>
                  <a:off x="4498375" y="23732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060" name="Google Shape;1060;p24"/>
              <p:cNvCxnSpPr>
                <a:stCxn id="1055" idx="1"/>
                <a:endCxn id="1061"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061" name="Google Shape;1061;p24"/>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2" name="Google Shape;1062;p24"/>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63" name="Google Shape;1063;p24"/>
            <p:cNvGrpSpPr/>
            <p:nvPr/>
          </p:nvGrpSpPr>
          <p:grpSpPr>
            <a:xfrm>
              <a:off x="80095" y="3828517"/>
              <a:ext cx="989200" cy="1230763"/>
              <a:chOff x="80095" y="3828517"/>
              <a:chExt cx="989200" cy="1230763"/>
            </a:xfrm>
          </p:grpSpPr>
          <p:grpSp>
            <p:nvGrpSpPr>
              <p:cNvPr id="1064" name="Google Shape;1064;p24"/>
              <p:cNvGrpSpPr/>
              <p:nvPr/>
            </p:nvGrpSpPr>
            <p:grpSpPr>
              <a:xfrm flipH="1" rot="5400000">
                <a:off x="10465" y="4000450"/>
                <a:ext cx="1128460" cy="989200"/>
                <a:chOff x="2136440" y="1592025"/>
                <a:chExt cx="1128460" cy="989200"/>
              </a:xfrm>
            </p:grpSpPr>
            <p:grpSp>
              <p:nvGrpSpPr>
                <p:cNvPr id="1065" name="Google Shape;1065;p24"/>
                <p:cNvGrpSpPr/>
                <p:nvPr/>
              </p:nvGrpSpPr>
              <p:grpSpPr>
                <a:xfrm rot="10800000">
                  <a:off x="2273907" y="2024002"/>
                  <a:ext cx="587793" cy="509104"/>
                  <a:chOff x="8022925" y="186250"/>
                  <a:chExt cx="815700" cy="706500"/>
                </a:xfrm>
              </p:grpSpPr>
              <p:sp>
                <p:nvSpPr>
                  <p:cNvPr id="1066" name="Google Shape;1066;p2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7" name="Google Shape;1067;p24"/>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68" name="Google Shape;1068;p24"/>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69" name="Google Shape;1069;p24"/>
                <p:cNvCxnSpPr>
                  <a:stCxn id="1066"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24"/>
                <p:cNvCxnSpPr>
                  <a:stCxn id="1066"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071" name="Google Shape;1071;p24"/>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72" name="Google Shape;1072;p24"/>
              <p:cNvSpPr/>
              <p:nvPr/>
            </p:nvSpPr>
            <p:spPr>
              <a:xfrm flipH="1" rot="-5400000">
                <a:off x="333845" y="3828517"/>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073" name="Shape 1073"/>
        <p:cNvGrpSpPr/>
        <p:nvPr/>
      </p:nvGrpSpPr>
      <p:grpSpPr>
        <a:xfrm>
          <a:off x="0" y="0"/>
          <a:ext cx="0" cy="0"/>
          <a:chOff x="0" y="0"/>
          <a:chExt cx="0" cy="0"/>
        </a:xfrm>
      </p:grpSpPr>
      <p:sp>
        <p:nvSpPr>
          <p:cNvPr id="1074" name="Google Shape;107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5" name="Google Shape;1075;p25"/>
          <p:cNvSpPr txBox="1"/>
          <p:nvPr>
            <p:ph idx="1" type="subTitle"/>
          </p:nvPr>
        </p:nvSpPr>
        <p:spPr>
          <a:xfrm>
            <a:off x="1114552"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6" name="Google Shape;1076;p25"/>
          <p:cNvSpPr txBox="1"/>
          <p:nvPr>
            <p:ph idx="2" type="subTitle"/>
          </p:nvPr>
        </p:nvSpPr>
        <p:spPr>
          <a:xfrm>
            <a:off x="3584400"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7" name="Google Shape;1077;p25"/>
          <p:cNvSpPr txBox="1"/>
          <p:nvPr>
            <p:ph idx="3" type="subTitle"/>
          </p:nvPr>
        </p:nvSpPr>
        <p:spPr>
          <a:xfrm>
            <a:off x="1114552"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8" name="Google Shape;1078;p25"/>
          <p:cNvSpPr txBox="1"/>
          <p:nvPr>
            <p:ph idx="4" type="subTitle"/>
          </p:nvPr>
        </p:nvSpPr>
        <p:spPr>
          <a:xfrm>
            <a:off x="3584400"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9" name="Google Shape;1079;p25"/>
          <p:cNvSpPr txBox="1"/>
          <p:nvPr>
            <p:ph idx="5" type="subTitle"/>
          </p:nvPr>
        </p:nvSpPr>
        <p:spPr>
          <a:xfrm>
            <a:off x="6054248"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0" name="Google Shape;1080;p25"/>
          <p:cNvSpPr txBox="1"/>
          <p:nvPr>
            <p:ph idx="6" type="subTitle"/>
          </p:nvPr>
        </p:nvSpPr>
        <p:spPr>
          <a:xfrm>
            <a:off x="6054248"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1" name="Google Shape;1081;p25"/>
          <p:cNvSpPr txBox="1"/>
          <p:nvPr>
            <p:ph idx="7" type="subTitle"/>
          </p:nvPr>
        </p:nvSpPr>
        <p:spPr>
          <a:xfrm>
            <a:off x="1113052"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2" name="Google Shape;1082;p25"/>
          <p:cNvSpPr txBox="1"/>
          <p:nvPr>
            <p:ph idx="8" type="subTitle"/>
          </p:nvPr>
        </p:nvSpPr>
        <p:spPr>
          <a:xfrm>
            <a:off x="3582900"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3" name="Google Shape;1083;p25"/>
          <p:cNvSpPr txBox="1"/>
          <p:nvPr>
            <p:ph idx="9" type="subTitle"/>
          </p:nvPr>
        </p:nvSpPr>
        <p:spPr>
          <a:xfrm>
            <a:off x="6052748"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4" name="Google Shape;1084;p25"/>
          <p:cNvSpPr txBox="1"/>
          <p:nvPr>
            <p:ph idx="13" type="subTitle"/>
          </p:nvPr>
        </p:nvSpPr>
        <p:spPr>
          <a:xfrm>
            <a:off x="1113052"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5" name="Google Shape;1085;p25"/>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6" name="Google Shape;1086;p25"/>
          <p:cNvSpPr txBox="1"/>
          <p:nvPr>
            <p:ph idx="15" type="subTitle"/>
          </p:nvPr>
        </p:nvSpPr>
        <p:spPr>
          <a:xfrm>
            <a:off x="6052748"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087" name="Google Shape;1087;p25"/>
          <p:cNvGrpSpPr/>
          <p:nvPr/>
        </p:nvGrpSpPr>
        <p:grpSpPr>
          <a:xfrm>
            <a:off x="-443787" y="-659150"/>
            <a:ext cx="10068650" cy="5765108"/>
            <a:chOff x="-443787" y="-659150"/>
            <a:chExt cx="10068650" cy="5765108"/>
          </a:xfrm>
        </p:grpSpPr>
        <p:grpSp>
          <p:nvGrpSpPr>
            <p:cNvPr id="1088" name="Google Shape;1088;p25"/>
            <p:cNvGrpSpPr/>
            <p:nvPr/>
          </p:nvGrpSpPr>
          <p:grpSpPr>
            <a:xfrm>
              <a:off x="7789000" y="-659150"/>
              <a:ext cx="1835863" cy="2141449"/>
              <a:chOff x="8352175" y="-274150"/>
              <a:chExt cx="1835863" cy="2141449"/>
            </a:xfrm>
          </p:grpSpPr>
          <p:grpSp>
            <p:nvGrpSpPr>
              <p:cNvPr id="1089" name="Google Shape;1089;p25"/>
              <p:cNvGrpSpPr/>
              <p:nvPr/>
            </p:nvGrpSpPr>
            <p:grpSpPr>
              <a:xfrm>
                <a:off x="9314994" y="616216"/>
                <a:ext cx="873044" cy="756167"/>
                <a:chOff x="8022925" y="186250"/>
                <a:chExt cx="815700" cy="706500"/>
              </a:xfrm>
            </p:grpSpPr>
            <p:sp>
              <p:nvSpPr>
                <p:cNvPr id="1090" name="Google Shape;1090;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1" name="Google Shape;1091;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2" name="Google Shape;1092;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93" name="Google Shape;1093;p25"/>
              <p:cNvSpPr/>
              <p:nvPr/>
            </p:nvSpPr>
            <p:spPr>
              <a:xfrm>
                <a:off x="9315001" y="147129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4" name="Google Shape;1094;p2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95" name="Google Shape;1095;p25"/>
              <p:cNvGrpSpPr/>
              <p:nvPr/>
            </p:nvGrpSpPr>
            <p:grpSpPr>
              <a:xfrm>
                <a:off x="8408775" y="-274150"/>
                <a:ext cx="906219" cy="1300800"/>
                <a:chOff x="6860600" y="1707050"/>
                <a:chExt cx="906219" cy="1300800"/>
              </a:xfrm>
            </p:grpSpPr>
            <p:grpSp>
              <p:nvGrpSpPr>
                <p:cNvPr id="1096" name="Google Shape;1096;p25"/>
                <p:cNvGrpSpPr/>
                <p:nvPr/>
              </p:nvGrpSpPr>
              <p:grpSpPr>
                <a:xfrm>
                  <a:off x="6860600" y="2285500"/>
                  <a:ext cx="906219" cy="722350"/>
                  <a:chOff x="6860600" y="2285500"/>
                  <a:chExt cx="906219" cy="722350"/>
                </a:xfrm>
              </p:grpSpPr>
              <p:cxnSp>
                <p:nvCxnSpPr>
                  <p:cNvPr id="1097" name="Google Shape;1097;p25"/>
                  <p:cNvCxnSpPr>
                    <a:stCxn id="109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098" name="Google Shape;1098;p25"/>
                  <p:cNvGrpSpPr/>
                  <p:nvPr/>
                </p:nvGrpSpPr>
                <p:grpSpPr>
                  <a:xfrm>
                    <a:off x="6860600" y="2285500"/>
                    <a:ext cx="755625" cy="690000"/>
                    <a:chOff x="6860600" y="2285500"/>
                    <a:chExt cx="755625" cy="690000"/>
                  </a:xfrm>
                </p:grpSpPr>
                <p:cxnSp>
                  <p:nvCxnSpPr>
                    <p:cNvPr id="1099" name="Google Shape;1099;p2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2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01" name="Google Shape;1101;p2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02" name="Google Shape;1102;p2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03" name="Google Shape;1103;p2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04" name="Google Shape;1104;p2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5" name="Google Shape;1105;p25"/>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06" name="Google Shape;1106;p25"/>
            <p:cNvGrpSpPr/>
            <p:nvPr/>
          </p:nvGrpSpPr>
          <p:grpSpPr>
            <a:xfrm>
              <a:off x="-443787" y="3459425"/>
              <a:ext cx="1835863" cy="1646533"/>
              <a:chOff x="8352175" y="-274150"/>
              <a:chExt cx="1835863" cy="1646533"/>
            </a:xfrm>
          </p:grpSpPr>
          <p:grpSp>
            <p:nvGrpSpPr>
              <p:cNvPr id="1107" name="Google Shape;1107;p25"/>
              <p:cNvGrpSpPr/>
              <p:nvPr/>
            </p:nvGrpSpPr>
            <p:grpSpPr>
              <a:xfrm>
                <a:off x="9314994" y="616216"/>
                <a:ext cx="873044" cy="756167"/>
                <a:chOff x="8022925" y="186250"/>
                <a:chExt cx="815700" cy="706500"/>
              </a:xfrm>
            </p:grpSpPr>
            <p:sp>
              <p:nvSpPr>
                <p:cNvPr id="1108" name="Google Shape;1108;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9" name="Google Shape;1109;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0" name="Google Shape;1110;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11" name="Google Shape;1111;p25"/>
              <p:cNvSpPr/>
              <p:nvPr/>
            </p:nvSpPr>
            <p:spPr>
              <a:xfrm>
                <a:off x="8914613" y="10999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2" name="Google Shape;1112;p2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13" name="Google Shape;1113;p25"/>
              <p:cNvGrpSpPr/>
              <p:nvPr/>
            </p:nvGrpSpPr>
            <p:grpSpPr>
              <a:xfrm>
                <a:off x="8408775" y="-274150"/>
                <a:ext cx="906219" cy="1300800"/>
                <a:chOff x="6860600" y="1707050"/>
                <a:chExt cx="906219" cy="1300800"/>
              </a:xfrm>
            </p:grpSpPr>
            <p:grpSp>
              <p:nvGrpSpPr>
                <p:cNvPr id="1114" name="Google Shape;1114;p25"/>
                <p:cNvGrpSpPr/>
                <p:nvPr/>
              </p:nvGrpSpPr>
              <p:grpSpPr>
                <a:xfrm>
                  <a:off x="6860600" y="2285500"/>
                  <a:ext cx="906219" cy="722350"/>
                  <a:chOff x="6860600" y="2285500"/>
                  <a:chExt cx="906219" cy="722350"/>
                </a:xfrm>
              </p:grpSpPr>
              <p:cxnSp>
                <p:nvCxnSpPr>
                  <p:cNvPr id="1115" name="Google Shape;1115;p25"/>
                  <p:cNvCxnSpPr>
                    <a:stCxn id="1108"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116" name="Google Shape;1116;p25"/>
                  <p:cNvGrpSpPr/>
                  <p:nvPr/>
                </p:nvGrpSpPr>
                <p:grpSpPr>
                  <a:xfrm>
                    <a:off x="6860600" y="2285500"/>
                    <a:ext cx="755625" cy="690000"/>
                    <a:chOff x="6860600" y="2285500"/>
                    <a:chExt cx="755625" cy="690000"/>
                  </a:xfrm>
                </p:grpSpPr>
                <p:cxnSp>
                  <p:nvCxnSpPr>
                    <p:cNvPr id="1117" name="Google Shape;1117;p2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18" name="Google Shape;1118;p2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19" name="Google Shape;1119;p2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20" name="Google Shape;1120;p2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21" name="Google Shape;1121;p2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22" name="Google Shape;1122;p2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3" name="Google Shape;1123;p25"/>
              <p:cNvSpPr/>
              <p:nvPr/>
            </p:nvSpPr>
            <p:spPr>
              <a:xfrm>
                <a:off x="8914602" y="11062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24" name="Google Shape;1124;p25"/>
            <p:cNvGrpSpPr/>
            <p:nvPr/>
          </p:nvGrpSpPr>
          <p:grpSpPr>
            <a:xfrm flipH="1" rot="10800000">
              <a:off x="7697063" y="3660795"/>
              <a:ext cx="1330262" cy="1376576"/>
              <a:chOff x="6351988" y="-321084"/>
              <a:chExt cx="1330262" cy="1376576"/>
            </a:xfrm>
          </p:grpSpPr>
          <p:grpSp>
            <p:nvGrpSpPr>
              <p:cNvPr id="1125" name="Google Shape;1125;p25"/>
              <p:cNvGrpSpPr/>
              <p:nvPr/>
            </p:nvGrpSpPr>
            <p:grpSpPr>
              <a:xfrm>
                <a:off x="6809206" y="-321084"/>
                <a:ext cx="873044" cy="756167"/>
                <a:chOff x="8022925" y="186250"/>
                <a:chExt cx="815700" cy="706500"/>
              </a:xfrm>
            </p:grpSpPr>
            <p:sp>
              <p:nvSpPr>
                <p:cNvPr id="1126" name="Google Shape;1126;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7" name="Google Shape;1127;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8" name="Google Shape;1128;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29" name="Google Shape;1129;p25"/>
              <p:cNvGrpSpPr/>
              <p:nvPr/>
            </p:nvGrpSpPr>
            <p:grpSpPr>
              <a:xfrm flipH="1" rot="10800000">
                <a:off x="6351988" y="-321066"/>
                <a:ext cx="1226026" cy="1376558"/>
                <a:chOff x="7161201" y="-272922"/>
                <a:chExt cx="1226026" cy="1376558"/>
              </a:xfrm>
            </p:grpSpPr>
            <p:sp>
              <p:nvSpPr>
                <p:cNvPr id="1130" name="Google Shape;1130;p25"/>
                <p:cNvSpPr/>
                <p:nvPr/>
              </p:nvSpPr>
              <p:spPr>
                <a:xfrm>
                  <a:off x="7161201" y="70763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1" name="Google Shape;1131;p25"/>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2" name="Google Shape;1132;p25"/>
                <p:cNvSpPr/>
                <p:nvPr/>
              </p:nvSpPr>
              <p:spPr>
                <a:xfrm>
                  <a:off x="8080027" y="-272922"/>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133" name="Shape 1133"/>
        <p:cNvGrpSpPr/>
        <p:nvPr/>
      </p:nvGrpSpPr>
      <p:grpSpPr>
        <a:xfrm>
          <a:off x="0" y="0"/>
          <a:ext cx="0" cy="0"/>
          <a:chOff x="0" y="0"/>
          <a:chExt cx="0" cy="0"/>
        </a:xfrm>
      </p:grpSpPr>
      <p:sp>
        <p:nvSpPr>
          <p:cNvPr id="1134" name="Google Shape;1134;p26"/>
          <p:cNvSpPr txBox="1"/>
          <p:nvPr>
            <p:ph hasCustomPrompt="1" type="title"/>
          </p:nvPr>
        </p:nvSpPr>
        <p:spPr>
          <a:xfrm>
            <a:off x="4324375" y="539496"/>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5" name="Google Shape;1135;p26"/>
          <p:cNvSpPr txBox="1"/>
          <p:nvPr>
            <p:ph idx="1" type="subTitle"/>
          </p:nvPr>
        </p:nvSpPr>
        <p:spPr>
          <a:xfrm>
            <a:off x="4324375" y="1238367"/>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36" name="Google Shape;1136;p26"/>
          <p:cNvSpPr txBox="1"/>
          <p:nvPr>
            <p:ph hasCustomPrompt="1" idx="2" type="title"/>
          </p:nvPr>
        </p:nvSpPr>
        <p:spPr>
          <a:xfrm>
            <a:off x="4324375" y="2030345"/>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7" name="Google Shape;1137;p26"/>
          <p:cNvSpPr txBox="1"/>
          <p:nvPr>
            <p:ph idx="3" type="subTitle"/>
          </p:nvPr>
        </p:nvSpPr>
        <p:spPr>
          <a:xfrm>
            <a:off x="4324375" y="2729221"/>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38" name="Google Shape;1138;p26"/>
          <p:cNvSpPr txBox="1"/>
          <p:nvPr>
            <p:ph hasCustomPrompt="1" idx="4" type="title"/>
          </p:nvPr>
        </p:nvSpPr>
        <p:spPr>
          <a:xfrm>
            <a:off x="4324375" y="3521195"/>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9" name="Google Shape;1139;p26"/>
          <p:cNvSpPr txBox="1"/>
          <p:nvPr>
            <p:ph idx="5" type="subTitle"/>
          </p:nvPr>
        </p:nvSpPr>
        <p:spPr>
          <a:xfrm>
            <a:off x="4324375" y="4220074"/>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40" name="Google Shape;1140;p26"/>
          <p:cNvSpPr/>
          <p:nvPr>
            <p:ph idx="6" type="pic"/>
          </p:nvPr>
        </p:nvSpPr>
        <p:spPr>
          <a:xfrm>
            <a:off x="713225" y="539500"/>
            <a:ext cx="3543300" cy="4064400"/>
          </a:xfrm>
          <a:prstGeom prst="rect">
            <a:avLst/>
          </a:prstGeom>
          <a:noFill/>
          <a:ln cap="flat" cmpd="sng" w="9525">
            <a:solidFill>
              <a:schemeClr val="dk2"/>
            </a:solidFill>
            <a:prstDash val="solid"/>
            <a:round/>
            <a:headEnd len="sm" w="sm" type="none"/>
            <a:tailEnd len="sm" w="sm" type="none"/>
          </a:ln>
        </p:spPr>
      </p:sp>
      <p:grpSp>
        <p:nvGrpSpPr>
          <p:cNvPr id="1141" name="Google Shape;1141;p26"/>
          <p:cNvGrpSpPr/>
          <p:nvPr/>
        </p:nvGrpSpPr>
        <p:grpSpPr>
          <a:xfrm>
            <a:off x="-428399" y="-323596"/>
            <a:ext cx="10226767" cy="5755428"/>
            <a:chOff x="-428399" y="-323596"/>
            <a:chExt cx="10226767" cy="5755428"/>
          </a:xfrm>
        </p:grpSpPr>
        <p:grpSp>
          <p:nvGrpSpPr>
            <p:cNvPr id="1142" name="Google Shape;1142;p26"/>
            <p:cNvGrpSpPr/>
            <p:nvPr/>
          </p:nvGrpSpPr>
          <p:grpSpPr>
            <a:xfrm>
              <a:off x="7517427" y="-323596"/>
              <a:ext cx="2280941" cy="1580637"/>
              <a:chOff x="7421427" y="-193296"/>
              <a:chExt cx="2280941" cy="1580637"/>
            </a:xfrm>
          </p:grpSpPr>
          <p:grpSp>
            <p:nvGrpSpPr>
              <p:cNvPr id="1143" name="Google Shape;1143;p26"/>
              <p:cNvGrpSpPr/>
              <p:nvPr/>
            </p:nvGrpSpPr>
            <p:grpSpPr>
              <a:xfrm>
                <a:off x="8440709" y="-193296"/>
                <a:ext cx="1261659" cy="1580637"/>
                <a:chOff x="436759" y="-723871"/>
                <a:chExt cx="1261659" cy="1580637"/>
              </a:xfrm>
            </p:grpSpPr>
            <p:grpSp>
              <p:nvGrpSpPr>
                <p:cNvPr id="1144" name="Google Shape;1144;p26"/>
                <p:cNvGrpSpPr/>
                <p:nvPr/>
              </p:nvGrpSpPr>
              <p:grpSpPr>
                <a:xfrm>
                  <a:off x="436759" y="-723871"/>
                  <a:ext cx="1245819" cy="1079037"/>
                  <a:chOff x="8022925" y="186250"/>
                  <a:chExt cx="815700" cy="706500"/>
                </a:xfrm>
              </p:grpSpPr>
              <p:sp>
                <p:nvSpPr>
                  <p:cNvPr id="1145" name="Google Shape;1145;p2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6" name="Google Shape;1146;p26"/>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7" name="Google Shape;1147;p26"/>
                  <p:cNvSpPr/>
                  <p:nvPr/>
                </p:nvSpPr>
                <p:spPr>
                  <a:xfrm>
                    <a:off x="8245500" y="379072"/>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48" name="Google Shape;1148;p26"/>
                <p:cNvCxnSpPr>
                  <a:stCxn id="114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1149" name="Google Shape;1149;p26"/>
                <p:cNvSpPr/>
                <p:nvPr/>
              </p:nvSpPr>
              <p:spPr>
                <a:xfrm>
                  <a:off x="5845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50" name="Google Shape;1150;p26"/>
              <p:cNvCxnSpPr>
                <a:stCxn id="1145" idx="3"/>
                <a:endCxn id="1151" idx="0"/>
              </p:cNvCxnSpPr>
              <p:nvPr/>
            </p:nvCxnSpPr>
            <p:spPr>
              <a:xfrm rot="10800000">
                <a:off x="7728509" y="346223"/>
                <a:ext cx="712200" cy="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26"/>
              <p:cNvSpPr/>
              <p:nvPr/>
            </p:nvSpPr>
            <p:spPr>
              <a:xfrm>
                <a:off x="7421427" y="21317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52" name="Google Shape;1152;p26"/>
            <p:cNvGrpSpPr/>
            <p:nvPr/>
          </p:nvGrpSpPr>
          <p:grpSpPr>
            <a:xfrm flipH="1">
              <a:off x="7641663" y="3785300"/>
              <a:ext cx="1835863" cy="1646533"/>
              <a:chOff x="8352175" y="-274150"/>
              <a:chExt cx="1835863" cy="1646533"/>
            </a:xfrm>
          </p:grpSpPr>
          <p:grpSp>
            <p:nvGrpSpPr>
              <p:cNvPr id="1153" name="Google Shape;1153;p26"/>
              <p:cNvGrpSpPr/>
              <p:nvPr/>
            </p:nvGrpSpPr>
            <p:grpSpPr>
              <a:xfrm>
                <a:off x="9314994" y="616216"/>
                <a:ext cx="873044" cy="756167"/>
                <a:chOff x="8022925" y="186250"/>
                <a:chExt cx="815700" cy="706500"/>
              </a:xfrm>
            </p:grpSpPr>
            <p:sp>
              <p:nvSpPr>
                <p:cNvPr id="1154" name="Google Shape;1154;p2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5" name="Google Shape;1155;p2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6" name="Google Shape;1156;p2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57" name="Google Shape;1157;p26"/>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8" name="Google Shape;1158;p2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59" name="Google Shape;1159;p26"/>
              <p:cNvGrpSpPr/>
              <p:nvPr/>
            </p:nvGrpSpPr>
            <p:grpSpPr>
              <a:xfrm>
                <a:off x="8408775" y="-274150"/>
                <a:ext cx="906219" cy="1300800"/>
                <a:chOff x="6860600" y="1707050"/>
                <a:chExt cx="906219" cy="1300800"/>
              </a:xfrm>
            </p:grpSpPr>
            <p:grpSp>
              <p:nvGrpSpPr>
                <p:cNvPr id="1160" name="Google Shape;1160;p26"/>
                <p:cNvGrpSpPr/>
                <p:nvPr/>
              </p:nvGrpSpPr>
              <p:grpSpPr>
                <a:xfrm>
                  <a:off x="6860600" y="2285500"/>
                  <a:ext cx="906219" cy="722350"/>
                  <a:chOff x="6860600" y="2285500"/>
                  <a:chExt cx="906219" cy="722350"/>
                </a:xfrm>
              </p:grpSpPr>
              <p:cxnSp>
                <p:nvCxnSpPr>
                  <p:cNvPr id="1161" name="Google Shape;1161;p26"/>
                  <p:cNvCxnSpPr>
                    <a:stCxn id="115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162" name="Google Shape;1162;p26"/>
                  <p:cNvGrpSpPr/>
                  <p:nvPr/>
                </p:nvGrpSpPr>
                <p:grpSpPr>
                  <a:xfrm>
                    <a:off x="6860600" y="2285500"/>
                    <a:ext cx="755625" cy="690000"/>
                    <a:chOff x="6860600" y="2285500"/>
                    <a:chExt cx="755625" cy="690000"/>
                  </a:xfrm>
                </p:grpSpPr>
                <p:cxnSp>
                  <p:nvCxnSpPr>
                    <p:cNvPr id="1163" name="Google Shape;1163;p2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2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65" name="Google Shape;1165;p2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66" name="Google Shape;1166;p26"/>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67" name="Google Shape;1167;p26"/>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68" name="Google Shape;1168;p2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9" name="Google Shape;1169;p2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70" name="Google Shape;1170;p26"/>
            <p:cNvGrpSpPr/>
            <p:nvPr/>
          </p:nvGrpSpPr>
          <p:grpSpPr>
            <a:xfrm flipH="1" rot="10800000">
              <a:off x="-428399" y="66250"/>
              <a:ext cx="1141616" cy="1740595"/>
              <a:chOff x="-377824" y="3323825"/>
              <a:chExt cx="1141616" cy="1740595"/>
            </a:xfrm>
          </p:grpSpPr>
          <p:grpSp>
            <p:nvGrpSpPr>
              <p:cNvPr id="1171" name="Google Shape;1171;p26"/>
              <p:cNvGrpSpPr/>
              <p:nvPr/>
            </p:nvGrpSpPr>
            <p:grpSpPr>
              <a:xfrm>
                <a:off x="-377824" y="3991865"/>
                <a:ext cx="1141616" cy="1072555"/>
                <a:chOff x="4046769" y="1482116"/>
                <a:chExt cx="1390180" cy="1306082"/>
              </a:xfrm>
            </p:grpSpPr>
            <p:grpSp>
              <p:nvGrpSpPr>
                <p:cNvPr id="1172" name="Google Shape;1172;p26"/>
                <p:cNvGrpSpPr/>
                <p:nvPr/>
              </p:nvGrpSpPr>
              <p:grpSpPr>
                <a:xfrm>
                  <a:off x="4046769" y="1482116"/>
                  <a:ext cx="1180258" cy="756167"/>
                  <a:chOff x="4046769" y="1482116"/>
                  <a:chExt cx="1180258" cy="756167"/>
                </a:xfrm>
              </p:grpSpPr>
              <p:grpSp>
                <p:nvGrpSpPr>
                  <p:cNvPr id="1173" name="Google Shape;1173;p26"/>
                  <p:cNvGrpSpPr/>
                  <p:nvPr/>
                </p:nvGrpSpPr>
                <p:grpSpPr>
                  <a:xfrm>
                    <a:off x="4046769" y="1482116"/>
                    <a:ext cx="873044" cy="756167"/>
                    <a:chOff x="8022925" y="186250"/>
                    <a:chExt cx="815700" cy="706500"/>
                  </a:xfrm>
                </p:grpSpPr>
                <p:sp>
                  <p:nvSpPr>
                    <p:cNvPr id="1174" name="Google Shape;1174;p2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5" name="Google Shape;1175;p2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6" name="Google Shape;1176;p2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77" name="Google Shape;1177;p26"/>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8" name="Google Shape;1178;p26"/>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79" name="Google Shape;1179;p26"/>
                <p:cNvCxnSpPr>
                  <a:stCxn id="1174" idx="1"/>
                  <a:endCxn id="1180"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1180" name="Google Shape;1180;p26"/>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1" name="Google Shape;1181;p26"/>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82" name="Google Shape;1182;p26"/>
              <p:cNvSpPr/>
              <p:nvPr/>
            </p:nvSpPr>
            <p:spPr>
              <a:xfrm>
                <a:off x="-90850"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3" name="Google Shape;1183;p26"/>
              <p:cNvSpPr/>
              <p:nvPr/>
            </p:nvSpPr>
            <p:spPr>
              <a:xfrm>
                <a:off x="-6100"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84" name="Shape 1184"/>
        <p:cNvGrpSpPr/>
        <p:nvPr/>
      </p:nvGrpSpPr>
      <p:grpSpPr>
        <a:xfrm>
          <a:off x="0" y="0"/>
          <a:ext cx="0" cy="0"/>
          <a:chOff x="0" y="0"/>
          <a:chExt cx="0" cy="0"/>
        </a:xfrm>
      </p:grpSpPr>
      <p:sp>
        <p:nvSpPr>
          <p:cNvPr id="1185" name="Google Shape;1185;p27"/>
          <p:cNvSpPr txBox="1"/>
          <p:nvPr>
            <p:ph type="title"/>
          </p:nvPr>
        </p:nvSpPr>
        <p:spPr>
          <a:xfrm>
            <a:off x="4571896" y="586862"/>
            <a:ext cx="38589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186" name="Google Shape;1186;p27"/>
          <p:cNvSpPr txBox="1"/>
          <p:nvPr>
            <p:ph idx="1" type="subTitle"/>
          </p:nvPr>
        </p:nvSpPr>
        <p:spPr>
          <a:xfrm>
            <a:off x="4571863" y="1660368"/>
            <a:ext cx="3858900" cy="122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7" name="Google Shape;1187;p27"/>
          <p:cNvSpPr txBox="1"/>
          <p:nvPr/>
        </p:nvSpPr>
        <p:spPr>
          <a:xfrm>
            <a:off x="4571975" y="3444400"/>
            <a:ext cx="3858900" cy="80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Catamaran"/>
                <a:ea typeface="Catamaran"/>
                <a:cs typeface="Catamaran"/>
                <a:sym typeface="Catamaran"/>
              </a:rPr>
              <a:t>CREDITS: This presentation template was created by </a:t>
            </a:r>
            <a:r>
              <a:rPr b="1" lang="en" sz="1200" u="sng">
                <a:solidFill>
                  <a:schemeClr val="dk1"/>
                </a:solidFill>
                <a:latin typeface="Catamaran"/>
                <a:ea typeface="Catamaran"/>
                <a:cs typeface="Catamaran"/>
                <a:sym typeface="Catamaran"/>
                <a:hlinkClick r:id="rId2">
                  <a:extLst>
                    <a:ext uri="{A12FA001-AC4F-418D-AE19-62706E023703}">
                      <ahyp:hlinkClr val="tx"/>
                    </a:ext>
                  </a:extLst>
                </a:hlinkClick>
              </a:rPr>
              <a:t>Slidesgo</a:t>
            </a:r>
            <a:r>
              <a:rPr b="1" lang="en" sz="1200">
                <a:solidFill>
                  <a:schemeClr val="dk1"/>
                </a:solidFill>
                <a:latin typeface="Catamaran"/>
                <a:ea typeface="Catamaran"/>
                <a:cs typeface="Catamaran"/>
                <a:sym typeface="Catamaran"/>
              </a:rPr>
              <a:t>,</a:t>
            </a:r>
            <a:r>
              <a:rPr lang="en" sz="1200">
                <a:solidFill>
                  <a:schemeClr val="dk1"/>
                </a:solidFill>
                <a:latin typeface="Catamaran"/>
                <a:ea typeface="Catamaran"/>
                <a:cs typeface="Catamaran"/>
                <a:sym typeface="Catamaran"/>
              </a:rPr>
              <a:t> and includes icons by</a:t>
            </a:r>
            <a:r>
              <a:rPr b="1" lang="en" sz="1200">
                <a:solidFill>
                  <a:schemeClr val="dk1"/>
                </a:solidFill>
                <a:latin typeface="Catamaran"/>
                <a:ea typeface="Catamaran"/>
                <a:cs typeface="Catamaran"/>
                <a:sym typeface="Catamaran"/>
              </a:rPr>
              <a:t> </a:t>
            </a:r>
            <a:r>
              <a:rPr b="1" lang="en" sz="1200" u="sng">
                <a:solidFill>
                  <a:schemeClr val="dk1"/>
                </a:solidFill>
                <a:latin typeface="Catamaran"/>
                <a:ea typeface="Catamaran"/>
                <a:cs typeface="Catamaran"/>
                <a:sym typeface="Catamaran"/>
                <a:hlinkClick r:id="rId3">
                  <a:extLst>
                    <a:ext uri="{A12FA001-AC4F-418D-AE19-62706E023703}">
                      <ahyp:hlinkClr val="tx"/>
                    </a:ext>
                  </a:extLst>
                </a:hlinkClick>
              </a:rPr>
              <a:t>Flaticon</a:t>
            </a:r>
            <a:r>
              <a:rPr b="1" lang="en" sz="1200">
                <a:solidFill>
                  <a:schemeClr val="dk1"/>
                </a:solidFill>
                <a:latin typeface="Catamaran"/>
                <a:ea typeface="Catamaran"/>
                <a:cs typeface="Catamaran"/>
                <a:sym typeface="Catamaran"/>
              </a:rPr>
              <a:t>,</a:t>
            </a:r>
            <a:r>
              <a:rPr lang="en" sz="1200">
                <a:solidFill>
                  <a:schemeClr val="dk1"/>
                </a:solidFill>
                <a:latin typeface="Catamaran"/>
                <a:ea typeface="Catamaran"/>
                <a:cs typeface="Catamaran"/>
                <a:sym typeface="Catamaran"/>
              </a:rPr>
              <a:t> and infographics &amp; images by </a:t>
            </a:r>
            <a:r>
              <a:rPr b="1" lang="en" sz="1200" u="sng">
                <a:solidFill>
                  <a:schemeClr val="dk1"/>
                </a:solidFill>
                <a:latin typeface="Catamaran"/>
                <a:ea typeface="Catamaran"/>
                <a:cs typeface="Catamaran"/>
                <a:sym typeface="Catamaran"/>
                <a:hlinkClick r:id="rId4">
                  <a:extLst>
                    <a:ext uri="{A12FA001-AC4F-418D-AE19-62706E023703}">
                      <ahyp:hlinkClr val="tx"/>
                    </a:ext>
                  </a:extLst>
                </a:hlinkClick>
              </a:rPr>
              <a:t>Freepik</a:t>
            </a:r>
            <a:r>
              <a:rPr b="1" lang="en" sz="1200" u="sng">
                <a:solidFill>
                  <a:schemeClr val="dk1"/>
                </a:solidFill>
                <a:latin typeface="Catamaran"/>
                <a:ea typeface="Catamaran"/>
                <a:cs typeface="Catamaran"/>
                <a:sym typeface="Catamaran"/>
              </a:rPr>
              <a:t> </a:t>
            </a:r>
            <a:endParaRPr b="1" sz="1200" u="sng">
              <a:solidFill>
                <a:schemeClr val="dk1"/>
              </a:solidFill>
              <a:latin typeface="Catamaran"/>
              <a:ea typeface="Catamaran"/>
              <a:cs typeface="Catamaran"/>
              <a:sym typeface="Catamaran"/>
            </a:endParaRPr>
          </a:p>
        </p:txBody>
      </p:sp>
      <p:sp>
        <p:nvSpPr>
          <p:cNvPr id="1188" name="Google Shape;1188;p27"/>
          <p:cNvSpPr/>
          <p:nvPr>
            <p:ph idx="2" type="pic"/>
          </p:nvPr>
        </p:nvSpPr>
        <p:spPr>
          <a:xfrm>
            <a:off x="713225" y="785250"/>
            <a:ext cx="2870400" cy="3573000"/>
          </a:xfrm>
          <a:prstGeom prst="rect">
            <a:avLst/>
          </a:prstGeom>
          <a:noFill/>
          <a:ln cap="flat" cmpd="sng" w="9525">
            <a:solidFill>
              <a:schemeClr val="dk2"/>
            </a:solidFill>
            <a:prstDash val="solid"/>
            <a:round/>
            <a:headEnd len="sm" w="sm" type="none"/>
            <a:tailEnd len="sm" w="sm" type="none"/>
          </a:ln>
        </p:spPr>
      </p:sp>
      <p:grpSp>
        <p:nvGrpSpPr>
          <p:cNvPr id="1189" name="Google Shape;1189;p27"/>
          <p:cNvGrpSpPr/>
          <p:nvPr/>
        </p:nvGrpSpPr>
        <p:grpSpPr>
          <a:xfrm>
            <a:off x="-44274" y="-300834"/>
            <a:ext cx="9414514" cy="5778751"/>
            <a:chOff x="-44274" y="-300834"/>
            <a:chExt cx="9414514" cy="5778751"/>
          </a:xfrm>
        </p:grpSpPr>
        <p:grpSp>
          <p:nvGrpSpPr>
            <p:cNvPr id="1190" name="Google Shape;1190;p27"/>
            <p:cNvGrpSpPr/>
            <p:nvPr/>
          </p:nvGrpSpPr>
          <p:grpSpPr>
            <a:xfrm>
              <a:off x="-44274" y="4192528"/>
              <a:ext cx="1514976" cy="1058593"/>
              <a:chOff x="6487988" y="-321084"/>
              <a:chExt cx="1514976" cy="1058593"/>
            </a:xfrm>
          </p:grpSpPr>
          <p:grpSp>
            <p:nvGrpSpPr>
              <p:cNvPr id="1191" name="Google Shape;1191;p27"/>
              <p:cNvGrpSpPr/>
              <p:nvPr/>
            </p:nvGrpSpPr>
            <p:grpSpPr>
              <a:xfrm>
                <a:off x="6809206" y="-321084"/>
                <a:ext cx="873044" cy="756167"/>
                <a:chOff x="8022925" y="186250"/>
                <a:chExt cx="815700" cy="706500"/>
              </a:xfrm>
            </p:grpSpPr>
            <p:sp>
              <p:nvSpPr>
                <p:cNvPr id="1192" name="Google Shape;1192;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3" name="Google Shape;1193;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4" name="Google Shape;1194;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95" name="Google Shape;1195;p27"/>
              <p:cNvGrpSpPr/>
              <p:nvPr/>
            </p:nvGrpSpPr>
            <p:grpSpPr>
              <a:xfrm flipH="1" rot="10800000">
                <a:off x="6487988" y="89717"/>
                <a:ext cx="1514976" cy="647792"/>
                <a:chOff x="7297201" y="45061"/>
                <a:chExt cx="1514976" cy="647792"/>
              </a:xfrm>
            </p:grpSpPr>
            <p:sp>
              <p:nvSpPr>
                <p:cNvPr id="1196" name="Google Shape;1196;p27"/>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7" name="Google Shape;1197;p27"/>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8" name="Google Shape;1198;p27"/>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199" name="Google Shape;1199;p27"/>
            <p:cNvGrpSpPr/>
            <p:nvPr/>
          </p:nvGrpSpPr>
          <p:grpSpPr>
            <a:xfrm>
              <a:off x="3069250" y="3453925"/>
              <a:ext cx="1835863" cy="1777974"/>
              <a:chOff x="8352175" y="-274150"/>
              <a:chExt cx="1835863" cy="1777974"/>
            </a:xfrm>
          </p:grpSpPr>
          <p:grpSp>
            <p:nvGrpSpPr>
              <p:cNvPr id="1200" name="Google Shape;1200;p27"/>
              <p:cNvGrpSpPr/>
              <p:nvPr/>
            </p:nvGrpSpPr>
            <p:grpSpPr>
              <a:xfrm>
                <a:off x="9314994" y="616216"/>
                <a:ext cx="873044" cy="756167"/>
                <a:chOff x="8022925" y="186250"/>
                <a:chExt cx="815700" cy="706500"/>
              </a:xfrm>
            </p:grpSpPr>
            <p:sp>
              <p:nvSpPr>
                <p:cNvPr id="1201" name="Google Shape;1201;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2" name="Google Shape;1202;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3" name="Google Shape;1203;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04" name="Google Shape;1204;p27"/>
              <p:cNvSpPr/>
              <p:nvPr/>
            </p:nvSpPr>
            <p:spPr>
              <a:xfrm>
                <a:off x="8942351" y="11078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5" name="Google Shape;1205;p27"/>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06" name="Google Shape;1206;p27"/>
              <p:cNvGrpSpPr/>
              <p:nvPr/>
            </p:nvGrpSpPr>
            <p:grpSpPr>
              <a:xfrm>
                <a:off x="8408775" y="-274150"/>
                <a:ext cx="906219" cy="1300800"/>
                <a:chOff x="6860600" y="1707050"/>
                <a:chExt cx="906219" cy="1300800"/>
              </a:xfrm>
            </p:grpSpPr>
            <p:grpSp>
              <p:nvGrpSpPr>
                <p:cNvPr id="1207" name="Google Shape;1207;p27"/>
                <p:cNvGrpSpPr/>
                <p:nvPr/>
              </p:nvGrpSpPr>
              <p:grpSpPr>
                <a:xfrm>
                  <a:off x="6860600" y="2285500"/>
                  <a:ext cx="906219" cy="722350"/>
                  <a:chOff x="6860600" y="2285500"/>
                  <a:chExt cx="906219" cy="722350"/>
                </a:xfrm>
              </p:grpSpPr>
              <p:cxnSp>
                <p:nvCxnSpPr>
                  <p:cNvPr id="1208" name="Google Shape;1208;p27"/>
                  <p:cNvCxnSpPr>
                    <a:stCxn id="1201"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209" name="Google Shape;1209;p27"/>
                  <p:cNvGrpSpPr/>
                  <p:nvPr/>
                </p:nvGrpSpPr>
                <p:grpSpPr>
                  <a:xfrm>
                    <a:off x="6860600" y="2285500"/>
                    <a:ext cx="755625" cy="690000"/>
                    <a:chOff x="6860600" y="2285500"/>
                    <a:chExt cx="755625" cy="690000"/>
                  </a:xfrm>
                </p:grpSpPr>
                <p:cxnSp>
                  <p:nvCxnSpPr>
                    <p:cNvPr id="1210" name="Google Shape;1210;p27"/>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27"/>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212" name="Google Shape;1212;p27"/>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13" name="Google Shape;1213;p27"/>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214" name="Google Shape;1214;p27"/>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15" name="Google Shape;1215;p27"/>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6" name="Google Shape;1216;p27"/>
              <p:cNvSpPr/>
              <p:nvPr/>
            </p:nvSpPr>
            <p:spPr>
              <a:xfrm>
                <a:off x="9315002" y="17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17" name="Google Shape;1217;p27"/>
            <p:cNvGrpSpPr/>
            <p:nvPr/>
          </p:nvGrpSpPr>
          <p:grpSpPr>
            <a:xfrm>
              <a:off x="7623713" y="-300834"/>
              <a:ext cx="1397189" cy="1390907"/>
              <a:chOff x="3829838" y="1482116"/>
              <a:chExt cx="1397189" cy="1390907"/>
            </a:xfrm>
          </p:grpSpPr>
          <p:grpSp>
            <p:nvGrpSpPr>
              <p:cNvPr id="1218" name="Google Shape;1218;p27"/>
              <p:cNvGrpSpPr/>
              <p:nvPr/>
            </p:nvGrpSpPr>
            <p:grpSpPr>
              <a:xfrm>
                <a:off x="3829838" y="1482116"/>
                <a:ext cx="1397189" cy="756167"/>
                <a:chOff x="3829838" y="1482116"/>
                <a:chExt cx="1397189" cy="756167"/>
              </a:xfrm>
            </p:grpSpPr>
            <p:grpSp>
              <p:nvGrpSpPr>
                <p:cNvPr id="1219" name="Google Shape;1219;p27"/>
                <p:cNvGrpSpPr/>
                <p:nvPr/>
              </p:nvGrpSpPr>
              <p:grpSpPr>
                <a:xfrm>
                  <a:off x="4046769" y="1482116"/>
                  <a:ext cx="873044" cy="756167"/>
                  <a:chOff x="8022925" y="186250"/>
                  <a:chExt cx="815700" cy="706500"/>
                </a:xfrm>
              </p:grpSpPr>
              <p:sp>
                <p:nvSpPr>
                  <p:cNvPr id="1220" name="Google Shape;1220;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1" name="Google Shape;1221;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2" name="Google Shape;1222;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23" name="Google Shape;1223;p27"/>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4" name="Google Shape;1224;p27"/>
                <p:cNvSpPr/>
                <p:nvPr/>
              </p:nvSpPr>
              <p:spPr>
                <a:xfrm>
                  <a:off x="3829838" y="2126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25" name="Google Shape;1225;p27"/>
              <p:cNvCxnSpPr>
                <a:stCxn id="1220" idx="1"/>
                <a:endCxn id="1226"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226" name="Google Shape;1226;p27"/>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7" name="Google Shape;1227;p27"/>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28" name="Google Shape;1228;p27"/>
            <p:cNvGrpSpPr/>
            <p:nvPr/>
          </p:nvGrpSpPr>
          <p:grpSpPr>
            <a:xfrm rot="5400000">
              <a:off x="67290" y="190575"/>
              <a:ext cx="1128460" cy="989200"/>
              <a:chOff x="2136440" y="1592025"/>
              <a:chExt cx="1128460" cy="989200"/>
            </a:xfrm>
          </p:grpSpPr>
          <p:grpSp>
            <p:nvGrpSpPr>
              <p:cNvPr id="1229" name="Google Shape;1229;p27"/>
              <p:cNvGrpSpPr/>
              <p:nvPr/>
            </p:nvGrpSpPr>
            <p:grpSpPr>
              <a:xfrm rot="10800000">
                <a:off x="2273907" y="2024002"/>
                <a:ext cx="587793" cy="509104"/>
                <a:chOff x="8022925" y="186250"/>
                <a:chExt cx="815700" cy="706500"/>
              </a:xfrm>
            </p:grpSpPr>
            <p:sp>
              <p:nvSpPr>
                <p:cNvPr id="1230" name="Google Shape;1230;p2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1" name="Google Shape;1231;p27"/>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32" name="Google Shape;1232;p27"/>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33" name="Google Shape;1233;p27"/>
              <p:cNvCxnSpPr>
                <a:stCxn id="1230"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27"/>
              <p:cNvCxnSpPr>
                <a:stCxn id="1230"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235" name="Google Shape;1235;p27"/>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36" name="Google Shape;1236;p27"/>
            <p:cNvGrpSpPr/>
            <p:nvPr/>
          </p:nvGrpSpPr>
          <p:grpSpPr>
            <a:xfrm>
              <a:off x="8124421" y="4398879"/>
              <a:ext cx="1245819" cy="1079037"/>
              <a:chOff x="8022925" y="186250"/>
              <a:chExt cx="815700" cy="706500"/>
            </a:xfrm>
          </p:grpSpPr>
          <p:sp>
            <p:nvSpPr>
              <p:cNvPr id="1237" name="Google Shape;1237;p2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8" name="Google Shape;1238;p27"/>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9" name="Google Shape;1239;p27"/>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240" name="Shape 1240"/>
        <p:cNvGrpSpPr/>
        <p:nvPr/>
      </p:nvGrpSpPr>
      <p:grpSpPr>
        <a:xfrm>
          <a:off x="0" y="0"/>
          <a:ext cx="0" cy="0"/>
          <a:chOff x="0" y="0"/>
          <a:chExt cx="0" cy="0"/>
        </a:xfrm>
      </p:grpSpPr>
      <p:grpSp>
        <p:nvGrpSpPr>
          <p:cNvPr id="1241" name="Google Shape;1241;p28"/>
          <p:cNvGrpSpPr/>
          <p:nvPr/>
        </p:nvGrpSpPr>
        <p:grpSpPr>
          <a:xfrm rot="10800000">
            <a:off x="142652" y="2391879"/>
            <a:ext cx="1180258" cy="1390907"/>
            <a:chOff x="4046769" y="1482116"/>
            <a:chExt cx="1180258" cy="1390907"/>
          </a:xfrm>
        </p:grpSpPr>
        <p:grpSp>
          <p:nvGrpSpPr>
            <p:cNvPr id="1242" name="Google Shape;1242;p28"/>
            <p:cNvGrpSpPr/>
            <p:nvPr/>
          </p:nvGrpSpPr>
          <p:grpSpPr>
            <a:xfrm>
              <a:off x="4046769" y="1482116"/>
              <a:ext cx="1180258" cy="756167"/>
              <a:chOff x="4046769" y="1482116"/>
              <a:chExt cx="1180258" cy="756167"/>
            </a:xfrm>
          </p:grpSpPr>
          <p:grpSp>
            <p:nvGrpSpPr>
              <p:cNvPr id="1243" name="Google Shape;1243;p28"/>
              <p:cNvGrpSpPr/>
              <p:nvPr/>
            </p:nvGrpSpPr>
            <p:grpSpPr>
              <a:xfrm>
                <a:off x="4046769" y="1482116"/>
                <a:ext cx="873044" cy="756167"/>
                <a:chOff x="8022925" y="186250"/>
                <a:chExt cx="815700" cy="706500"/>
              </a:xfrm>
            </p:grpSpPr>
            <p:sp>
              <p:nvSpPr>
                <p:cNvPr id="1244" name="Google Shape;1244;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5" name="Google Shape;1245;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6" name="Google Shape;1246;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47" name="Google Shape;1247;p28"/>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8" name="Google Shape;1248;p28"/>
              <p:cNvSpPr/>
              <p:nvPr/>
            </p:nvSpPr>
            <p:spPr>
              <a:xfrm>
                <a:off x="5012263" y="17613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49" name="Google Shape;1249;p28"/>
            <p:cNvCxnSpPr>
              <a:stCxn id="1244" idx="1"/>
              <a:endCxn id="1250"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250" name="Google Shape;1250;p28"/>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1" name="Google Shape;1251;p28"/>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52" name="Google Shape;1252;p28"/>
          <p:cNvGrpSpPr/>
          <p:nvPr/>
        </p:nvGrpSpPr>
        <p:grpSpPr>
          <a:xfrm>
            <a:off x="316436" y="-1052575"/>
            <a:ext cx="8677029" cy="6098323"/>
            <a:chOff x="316436" y="-1052575"/>
            <a:chExt cx="8677029" cy="6098323"/>
          </a:xfrm>
        </p:grpSpPr>
        <p:grpSp>
          <p:nvGrpSpPr>
            <p:cNvPr id="1253" name="Google Shape;1253;p28"/>
            <p:cNvGrpSpPr/>
            <p:nvPr/>
          </p:nvGrpSpPr>
          <p:grpSpPr>
            <a:xfrm rot="10800000">
              <a:off x="5237734" y="-1052575"/>
              <a:ext cx="3417803" cy="2444748"/>
              <a:chOff x="5222059" y="1707050"/>
              <a:chExt cx="3417803" cy="2444748"/>
            </a:xfrm>
          </p:grpSpPr>
          <p:grpSp>
            <p:nvGrpSpPr>
              <p:cNvPr id="1254" name="Google Shape;1254;p28"/>
              <p:cNvGrpSpPr/>
              <p:nvPr/>
            </p:nvGrpSpPr>
            <p:grpSpPr>
              <a:xfrm>
                <a:off x="6230684" y="2436004"/>
                <a:ext cx="1245819" cy="1079037"/>
                <a:chOff x="8022925" y="186250"/>
                <a:chExt cx="815700" cy="706500"/>
              </a:xfrm>
            </p:grpSpPr>
            <p:sp>
              <p:nvSpPr>
                <p:cNvPr id="1255" name="Google Shape;1255;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6" name="Google Shape;1256;p2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7" name="Google Shape;1257;p28"/>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58" name="Google Shape;1258;p28"/>
              <p:cNvGrpSpPr/>
              <p:nvPr/>
            </p:nvGrpSpPr>
            <p:grpSpPr>
              <a:xfrm>
                <a:off x="5222059" y="3089020"/>
                <a:ext cx="1008613" cy="873587"/>
                <a:chOff x="8022925" y="186250"/>
                <a:chExt cx="815700" cy="706500"/>
              </a:xfrm>
            </p:grpSpPr>
            <p:sp>
              <p:nvSpPr>
                <p:cNvPr id="1259" name="Google Shape;1259;p28"/>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0" name="Google Shape;1260;p28"/>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61" name="Google Shape;1261;p28"/>
              <p:cNvGrpSpPr/>
              <p:nvPr/>
            </p:nvGrpSpPr>
            <p:grpSpPr>
              <a:xfrm>
                <a:off x="6286990" y="3642694"/>
                <a:ext cx="587793" cy="509104"/>
                <a:chOff x="8022925" y="186250"/>
                <a:chExt cx="815700" cy="706500"/>
              </a:xfrm>
            </p:grpSpPr>
            <p:sp>
              <p:nvSpPr>
                <p:cNvPr id="1262" name="Google Shape;1262;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3" name="Google Shape;1263;p2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64" name="Google Shape;1264;p28"/>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65" name="Google Shape;1265;p28"/>
              <p:cNvGrpSpPr/>
              <p:nvPr/>
            </p:nvGrpSpPr>
            <p:grpSpPr>
              <a:xfrm>
                <a:off x="7766819" y="2597416"/>
                <a:ext cx="873044" cy="756167"/>
                <a:chOff x="8022925" y="186250"/>
                <a:chExt cx="815700" cy="706500"/>
              </a:xfrm>
            </p:grpSpPr>
            <p:sp>
              <p:nvSpPr>
                <p:cNvPr id="1266" name="Google Shape;1266;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7" name="Google Shape;1267;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8" name="Google Shape;1268;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69" name="Google Shape;1269;p28"/>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0" name="Google Shape;1270;p28"/>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1" name="Google Shape;1271;p28"/>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72" name="Google Shape;1272;p28"/>
              <p:cNvGrpSpPr/>
              <p:nvPr/>
            </p:nvGrpSpPr>
            <p:grpSpPr>
              <a:xfrm>
                <a:off x="6012275" y="1707050"/>
                <a:ext cx="1754544" cy="1381970"/>
                <a:chOff x="6012275" y="1707050"/>
                <a:chExt cx="1754544" cy="1381970"/>
              </a:xfrm>
            </p:grpSpPr>
            <p:grpSp>
              <p:nvGrpSpPr>
                <p:cNvPr id="1273" name="Google Shape;1273;p28"/>
                <p:cNvGrpSpPr/>
                <p:nvPr/>
              </p:nvGrpSpPr>
              <p:grpSpPr>
                <a:xfrm>
                  <a:off x="6012275" y="2285500"/>
                  <a:ext cx="1754544" cy="803520"/>
                  <a:chOff x="6012275" y="2285500"/>
                  <a:chExt cx="1754544" cy="803520"/>
                </a:xfrm>
              </p:grpSpPr>
              <p:cxnSp>
                <p:nvCxnSpPr>
                  <p:cNvPr id="1274" name="Google Shape;1274;p28"/>
                  <p:cNvCxnSpPr>
                    <a:stCxn id="1266"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275" name="Google Shape;1275;p28"/>
                  <p:cNvGrpSpPr/>
                  <p:nvPr/>
                </p:nvGrpSpPr>
                <p:grpSpPr>
                  <a:xfrm>
                    <a:off x="6012275" y="2285500"/>
                    <a:ext cx="1603950" cy="803520"/>
                    <a:chOff x="6012275" y="2285500"/>
                    <a:chExt cx="1603950" cy="803520"/>
                  </a:xfrm>
                </p:grpSpPr>
                <p:cxnSp>
                  <p:nvCxnSpPr>
                    <p:cNvPr id="1276" name="Google Shape;1276;p2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28"/>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28"/>
                    <p:cNvCxnSpPr>
                      <a:stCxn id="1259"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279" name="Google Shape;1279;p2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80" name="Google Shape;1280;p2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281" name="Google Shape;1281;p2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82" name="Google Shape;1282;p28"/>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83" name="Google Shape;1283;p28"/>
            <p:cNvGrpSpPr/>
            <p:nvPr/>
          </p:nvGrpSpPr>
          <p:grpSpPr>
            <a:xfrm rot="10800000">
              <a:off x="316436" y="3465111"/>
              <a:ext cx="1271591" cy="1580637"/>
              <a:chOff x="426827" y="-723871"/>
              <a:chExt cx="1271591" cy="1580637"/>
            </a:xfrm>
          </p:grpSpPr>
          <p:grpSp>
            <p:nvGrpSpPr>
              <p:cNvPr id="1284" name="Google Shape;1284;p28"/>
              <p:cNvGrpSpPr/>
              <p:nvPr/>
            </p:nvGrpSpPr>
            <p:grpSpPr>
              <a:xfrm>
                <a:off x="436759" y="-723871"/>
                <a:ext cx="1245819" cy="1079037"/>
                <a:chOff x="8022925" y="186250"/>
                <a:chExt cx="815700" cy="706500"/>
              </a:xfrm>
            </p:grpSpPr>
            <p:sp>
              <p:nvSpPr>
                <p:cNvPr id="1285" name="Google Shape;1285;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6" name="Google Shape;1286;p2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7" name="Google Shape;1287;p28"/>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88" name="Google Shape;1288;p28"/>
              <p:cNvCxnSpPr>
                <a:stCxn id="128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1289" name="Google Shape;1289;p28"/>
              <p:cNvSpPr/>
              <p:nvPr/>
            </p:nvSpPr>
            <p:spPr>
              <a:xfrm>
                <a:off x="42682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90" name="Google Shape;1290;p28"/>
            <p:cNvGrpSpPr/>
            <p:nvPr/>
          </p:nvGrpSpPr>
          <p:grpSpPr>
            <a:xfrm>
              <a:off x="7478488" y="3918741"/>
              <a:ext cx="1514976" cy="1058593"/>
              <a:chOff x="6487988" y="-321084"/>
              <a:chExt cx="1514976" cy="1058593"/>
            </a:xfrm>
          </p:grpSpPr>
          <p:grpSp>
            <p:nvGrpSpPr>
              <p:cNvPr id="1291" name="Google Shape;1291;p28"/>
              <p:cNvGrpSpPr/>
              <p:nvPr/>
            </p:nvGrpSpPr>
            <p:grpSpPr>
              <a:xfrm>
                <a:off x="6809206" y="-321084"/>
                <a:ext cx="873044" cy="756167"/>
                <a:chOff x="8022925" y="186250"/>
                <a:chExt cx="815700" cy="706500"/>
              </a:xfrm>
            </p:grpSpPr>
            <p:sp>
              <p:nvSpPr>
                <p:cNvPr id="1292" name="Google Shape;1292;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3" name="Google Shape;1293;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4" name="Google Shape;1294;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95" name="Google Shape;1295;p28"/>
              <p:cNvGrpSpPr/>
              <p:nvPr/>
            </p:nvGrpSpPr>
            <p:grpSpPr>
              <a:xfrm flipH="1" rot="10800000">
                <a:off x="6487988" y="89717"/>
                <a:ext cx="1514976" cy="647792"/>
                <a:chOff x="7297201" y="45061"/>
                <a:chExt cx="1514976" cy="647792"/>
              </a:xfrm>
            </p:grpSpPr>
            <p:sp>
              <p:nvSpPr>
                <p:cNvPr id="1296" name="Google Shape;1296;p28"/>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7" name="Google Shape;1297;p28"/>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8" name="Google Shape;1298;p28"/>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299" name="Shape 1299"/>
        <p:cNvGrpSpPr/>
        <p:nvPr/>
      </p:nvGrpSpPr>
      <p:grpSpPr>
        <a:xfrm>
          <a:off x="0" y="0"/>
          <a:ext cx="0" cy="0"/>
          <a:chOff x="0" y="0"/>
          <a:chExt cx="0" cy="0"/>
        </a:xfrm>
      </p:grpSpPr>
      <p:grpSp>
        <p:nvGrpSpPr>
          <p:cNvPr id="1300" name="Google Shape;1300;p29"/>
          <p:cNvGrpSpPr/>
          <p:nvPr/>
        </p:nvGrpSpPr>
        <p:grpSpPr>
          <a:xfrm>
            <a:off x="-743048" y="-759400"/>
            <a:ext cx="10096486" cy="6881698"/>
            <a:chOff x="-743048" y="-759400"/>
            <a:chExt cx="10096486" cy="6881698"/>
          </a:xfrm>
        </p:grpSpPr>
        <p:grpSp>
          <p:nvGrpSpPr>
            <p:cNvPr id="1301" name="Google Shape;1301;p29"/>
            <p:cNvGrpSpPr/>
            <p:nvPr/>
          </p:nvGrpSpPr>
          <p:grpSpPr>
            <a:xfrm>
              <a:off x="1002234" y="3677550"/>
              <a:ext cx="3417803" cy="2444748"/>
              <a:chOff x="5222059" y="1707050"/>
              <a:chExt cx="3417803" cy="2444748"/>
            </a:xfrm>
          </p:grpSpPr>
          <p:grpSp>
            <p:nvGrpSpPr>
              <p:cNvPr id="1302" name="Google Shape;1302;p29"/>
              <p:cNvGrpSpPr/>
              <p:nvPr/>
            </p:nvGrpSpPr>
            <p:grpSpPr>
              <a:xfrm>
                <a:off x="6230684" y="2436004"/>
                <a:ext cx="1245819" cy="1079037"/>
                <a:chOff x="8022925" y="186250"/>
                <a:chExt cx="815700" cy="706500"/>
              </a:xfrm>
            </p:grpSpPr>
            <p:sp>
              <p:nvSpPr>
                <p:cNvPr id="1303" name="Google Shape;130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4" name="Google Shape;1304;p29"/>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5" name="Google Shape;1305;p29"/>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6" name="Google Shape;1306;p29"/>
              <p:cNvGrpSpPr/>
              <p:nvPr/>
            </p:nvGrpSpPr>
            <p:grpSpPr>
              <a:xfrm>
                <a:off x="5222059" y="3089020"/>
                <a:ext cx="1008613" cy="873587"/>
                <a:chOff x="8022925" y="186250"/>
                <a:chExt cx="815700" cy="706500"/>
              </a:xfrm>
            </p:grpSpPr>
            <p:sp>
              <p:nvSpPr>
                <p:cNvPr id="1307" name="Google Shape;1307;p29"/>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8" name="Google Shape;1308;p29"/>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9" name="Google Shape;1309;p29"/>
              <p:cNvGrpSpPr/>
              <p:nvPr/>
            </p:nvGrpSpPr>
            <p:grpSpPr>
              <a:xfrm>
                <a:off x="6286990" y="3642694"/>
                <a:ext cx="587793" cy="509104"/>
                <a:chOff x="8022925" y="186250"/>
                <a:chExt cx="815700" cy="706500"/>
              </a:xfrm>
            </p:grpSpPr>
            <p:sp>
              <p:nvSpPr>
                <p:cNvPr id="1310" name="Google Shape;131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1" name="Google Shape;131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2" name="Google Shape;1312;p29"/>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13" name="Google Shape;1313;p29"/>
              <p:cNvGrpSpPr/>
              <p:nvPr/>
            </p:nvGrpSpPr>
            <p:grpSpPr>
              <a:xfrm>
                <a:off x="7766819" y="2597416"/>
                <a:ext cx="873044" cy="756167"/>
                <a:chOff x="8022925" y="186250"/>
                <a:chExt cx="815700" cy="706500"/>
              </a:xfrm>
            </p:grpSpPr>
            <p:sp>
              <p:nvSpPr>
                <p:cNvPr id="1314" name="Google Shape;1314;p2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5" name="Google Shape;1315;p2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6" name="Google Shape;1316;p2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7" name="Google Shape;1317;p29"/>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8" name="Google Shape;1318;p29"/>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9" name="Google Shape;1319;p29"/>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20" name="Google Shape;1320;p29"/>
              <p:cNvGrpSpPr/>
              <p:nvPr/>
            </p:nvGrpSpPr>
            <p:grpSpPr>
              <a:xfrm>
                <a:off x="6012275" y="1707050"/>
                <a:ext cx="1754544" cy="1381970"/>
                <a:chOff x="6012275" y="1707050"/>
                <a:chExt cx="1754544" cy="1381970"/>
              </a:xfrm>
            </p:grpSpPr>
            <p:grpSp>
              <p:nvGrpSpPr>
                <p:cNvPr id="1321" name="Google Shape;1321;p29"/>
                <p:cNvGrpSpPr/>
                <p:nvPr/>
              </p:nvGrpSpPr>
              <p:grpSpPr>
                <a:xfrm>
                  <a:off x="6012275" y="2285500"/>
                  <a:ext cx="1754544" cy="803520"/>
                  <a:chOff x="6012275" y="2285500"/>
                  <a:chExt cx="1754544" cy="803520"/>
                </a:xfrm>
              </p:grpSpPr>
              <p:cxnSp>
                <p:nvCxnSpPr>
                  <p:cNvPr id="1322" name="Google Shape;1322;p29"/>
                  <p:cNvCxnSpPr>
                    <a:stCxn id="131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323" name="Google Shape;1323;p29"/>
                  <p:cNvGrpSpPr/>
                  <p:nvPr/>
                </p:nvGrpSpPr>
                <p:grpSpPr>
                  <a:xfrm>
                    <a:off x="6012275" y="2285500"/>
                    <a:ext cx="1603950" cy="803520"/>
                    <a:chOff x="6012275" y="2285500"/>
                    <a:chExt cx="1603950" cy="803520"/>
                  </a:xfrm>
                </p:grpSpPr>
                <p:cxnSp>
                  <p:nvCxnSpPr>
                    <p:cNvPr id="1324" name="Google Shape;1324;p29"/>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29"/>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29"/>
                    <p:cNvCxnSpPr>
                      <a:stCxn id="1307"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327" name="Google Shape;1327;p2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328" name="Google Shape;1328;p29"/>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329" name="Google Shape;1329;p29"/>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30" name="Google Shape;1330;p29"/>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1" name="Google Shape;1331;p29"/>
            <p:cNvGrpSpPr/>
            <p:nvPr/>
          </p:nvGrpSpPr>
          <p:grpSpPr>
            <a:xfrm>
              <a:off x="-743048" y="-759400"/>
              <a:ext cx="2975798" cy="2392650"/>
              <a:chOff x="4418377" y="-851325"/>
              <a:chExt cx="2975798" cy="2392650"/>
            </a:xfrm>
          </p:grpSpPr>
          <p:grpSp>
            <p:nvGrpSpPr>
              <p:cNvPr id="1332" name="Google Shape;1332;p29"/>
              <p:cNvGrpSpPr/>
              <p:nvPr/>
            </p:nvGrpSpPr>
            <p:grpSpPr>
              <a:xfrm>
                <a:off x="4428309" y="-723871"/>
                <a:ext cx="1245819" cy="1079037"/>
                <a:chOff x="8022925" y="186250"/>
                <a:chExt cx="815700" cy="706500"/>
              </a:xfrm>
            </p:grpSpPr>
            <p:sp>
              <p:nvSpPr>
                <p:cNvPr id="1333" name="Google Shape;133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4" name="Google Shape;1334;p29"/>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5" name="Google Shape;1335;p29"/>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6" name="Google Shape;1336;p29"/>
              <p:cNvGrpSpPr/>
              <p:nvPr/>
            </p:nvGrpSpPr>
            <p:grpSpPr>
              <a:xfrm>
                <a:off x="6360273" y="-338456"/>
                <a:ext cx="917499" cy="794671"/>
                <a:chOff x="8022925" y="186250"/>
                <a:chExt cx="815700" cy="706500"/>
              </a:xfrm>
            </p:grpSpPr>
            <p:sp>
              <p:nvSpPr>
                <p:cNvPr id="1337" name="Google Shape;1337;p29"/>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8" name="Google Shape;1338;p29"/>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9" name="Google Shape;1339;p29"/>
              <p:cNvGrpSpPr/>
              <p:nvPr/>
            </p:nvGrpSpPr>
            <p:grpSpPr>
              <a:xfrm>
                <a:off x="5548840" y="-8756"/>
                <a:ext cx="587793" cy="509104"/>
                <a:chOff x="8022925" y="186250"/>
                <a:chExt cx="815700" cy="706500"/>
              </a:xfrm>
            </p:grpSpPr>
            <p:sp>
              <p:nvSpPr>
                <p:cNvPr id="1340" name="Google Shape;134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1" name="Google Shape;134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42" name="Google Shape;1342;p29"/>
              <p:cNvGrpSpPr/>
              <p:nvPr/>
            </p:nvGrpSpPr>
            <p:grpSpPr>
              <a:xfrm>
                <a:off x="6089765" y="600244"/>
                <a:ext cx="587793" cy="509104"/>
                <a:chOff x="8022925" y="186250"/>
                <a:chExt cx="815700" cy="706500"/>
              </a:xfrm>
            </p:grpSpPr>
            <p:sp>
              <p:nvSpPr>
                <p:cNvPr id="1343" name="Google Shape;134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4" name="Google Shape;1344;p29"/>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45" name="Google Shape;1345;p29"/>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6" name="Google Shape;1346;p29"/>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47" name="Google Shape;1347;p29"/>
              <p:cNvCxnSpPr>
                <a:stCxn id="1333"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29"/>
              <p:cNvCxnSpPr>
                <a:stCxn id="1343"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29"/>
              <p:cNvCxnSpPr>
                <a:stCxn id="1340"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29"/>
              <p:cNvCxnSpPr>
                <a:stCxn id="1337"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1351" name="Google Shape;1351;p29"/>
              <p:cNvCxnSpPr>
                <a:stCxn id="1343"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1352" name="Google Shape;1352;p29"/>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53" name="Google Shape;1353;p29"/>
              <p:cNvCxnSpPr>
                <a:stCxn id="1337"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354" name="Google Shape;1354;p29"/>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5" name="Google Shape;1355;p29"/>
              <p:cNvSpPr/>
              <p:nvPr/>
            </p:nvSpPr>
            <p:spPr>
              <a:xfrm>
                <a:off x="44183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56" name="Google Shape;1356;p29"/>
            <p:cNvGrpSpPr/>
            <p:nvPr/>
          </p:nvGrpSpPr>
          <p:grpSpPr>
            <a:xfrm>
              <a:off x="7508103" y="-733512"/>
              <a:ext cx="1845335" cy="2340875"/>
              <a:chOff x="7508103" y="-180450"/>
              <a:chExt cx="1845335" cy="2340875"/>
            </a:xfrm>
          </p:grpSpPr>
          <p:grpSp>
            <p:nvGrpSpPr>
              <p:cNvPr id="1357" name="Google Shape;1357;p29"/>
              <p:cNvGrpSpPr/>
              <p:nvPr/>
            </p:nvGrpSpPr>
            <p:grpSpPr>
              <a:xfrm>
                <a:off x="8109628" y="-180450"/>
                <a:ext cx="1128460" cy="989200"/>
                <a:chOff x="2136440" y="1592025"/>
                <a:chExt cx="1128460" cy="989200"/>
              </a:xfrm>
            </p:grpSpPr>
            <p:grpSp>
              <p:nvGrpSpPr>
                <p:cNvPr id="1358" name="Google Shape;1358;p29"/>
                <p:cNvGrpSpPr/>
                <p:nvPr/>
              </p:nvGrpSpPr>
              <p:grpSpPr>
                <a:xfrm rot="10800000">
                  <a:off x="2273907" y="2024002"/>
                  <a:ext cx="587793" cy="509104"/>
                  <a:chOff x="8022925" y="186250"/>
                  <a:chExt cx="815700" cy="706500"/>
                </a:xfrm>
              </p:grpSpPr>
              <p:sp>
                <p:nvSpPr>
                  <p:cNvPr id="1359" name="Google Shape;1359;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0" name="Google Shape;1360;p29"/>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61" name="Google Shape;1361;p29"/>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62" name="Google Shape;1362;p29"/>
                <p:cNvCxnSpPr>
                  <a:stCxn id="1359"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363" name="Google Shape;1363;p29"/>
                <p:cNvCxnSpPr>
                  <a:stCxn id="1359" idx="1"/>
                </p:cNvCxnSpPr>
                <p:nvPr/>
              </p:nvCxnSpPr>
              <p:spPr>
                <a:xfrm rot="10800000">
                  <a:off x="2174983" y="1632202"/>
                  <a:ext cx="226200" cy="391800"/>
                </a:xfrm>
                <a:prstGeom prst="straightConnector1">
                  <a:avLst/>
                </a:prstGeom>
                <a:noFill/>
                <a:ln cap="flat" cmpd="sng" w="9525">
                  <a:solidFill>
                    <a:schemeClr val="dk2"/>
                  </a:solidFill>
                  <a:prstDash val="solid"/>
                  <a:round/>
                  <a:headEnd len="med" w="med" type="none"/>
                  <a:tailEnd len="med" w="med" type="none"/>
                </a:ln>
              </p:spPr>
            </p:cxnSp>
            <p:sp>
              <p:nvSpPr>
                <p:cNvPr id="1364" name="Google Shape;1364;p29"/>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5" name="Google Shape;1365;p29"/>
              <p:cNvGrpSpPr/>
              <p:nvPr/>
            </p:nvGrpSpPr>
            <p:grpSpPr>
              <a:xfrm>
                <a:off x="7508103" y="808752"/>
                <a:ext cx="1845335" cy="1351673"/>
                <a:chOff x="1557290" y="2633002"/>
                <a:chExt cx="1845335" cy="1351673"/>
              </a:xfrm>
            </p:grpSpPr>
            <p:grpSp>
              <p:nvGrpSpPr>
                <p:cNvPr id="1366" name="Google Shape;1366;p29"/>
                <p:cNvGrpSpPr/>
                <p:nvPr/>
              </p:nvGrpSpPr>
              <p:grpSpPr>
                <a:xfrm rot="10800000">
                  <a:off x="1673693" y="2677134"/>
                  <a:ext cx="917499" cy="794671"/>
                  <a:chOff x="8022925" y="186250"/>
                  <a:chExt cx="815700" cy="706500"/>
                </a:xfrm>
              </p:grpSpPr>
              <p:sp>
                <p:nvSpPr>
                  <p:cNvPr id="1367" name="Google Shape;1367;p29"/>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8" name="Google Shape;1368;p29"/>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9" name="Google Shape;1369;p29"/>
                <p:cNvGrpSpPr/>
                <p:nvPr/>
              </p:nvGrpSpPr>
              <p:grpSpPr>
                <a:xfrm rot="10800000">
                  <a:off x="2814832" y="2633002"/>
                  <a:ext cx="587793" cy="509104"/>
                  <a:chOff x="8022925" y="186250"/>
                  <a:chExt cx="815700" cy="706500"/>
                </a:xfrm>
              </p:grpSpPr>
              <p:sp>
                <p:nvSpPr>
                  <p:cNvPr id="1370" name="Google Shape;137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1" name="Google Shape;137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372" name="Google Shape;1372;p29"/>
                <p:cNvCxnSpPr>
                  <a:stCxn id="1370"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373" name="Google Shape;1373;p29"/>
                <p:cNvCxnSpPr>
                  <a:stCxn id="1367"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1374" name="Google Shape;1374;p29"/>
                <p:cNvCxnSpPr>
                  <a:stCxn id="1367"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375" name="Google Shape;1375;p29"/>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 name="Google Shape;128;p4"/>
          <p:cNvSpPr txBox="1"/>
          <p:nvPr>
            <p:ph idx="1" type="body"/>
          </p:nvPr>
        </p:nvSpPr>
        <p:spPr>
          <a:xfrm>
            <a:off x="719975" y="1147224"/>
            <a:ext cx="7704000" cy="359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129" name="Google Shape;129;p4"/>
          <p:cNvGrpSpPr/>
          <p:nvPr/>
        </p:nvGrpSpPr>
        <p:grpSpPr>
          <a:xfrm>
            <a:off x="-278087" y="-312689"/>
            <a:ext cx="9361049" cy="5744521"/>
            <a:chOff x="-278087" y="-312689"/>
            <a:chExt cx="9361049" cy="5744521"/>
          </a:xfrm>
        </p:grpSpPr>
        <p:grpSp>
          <p:nvGrpSpPr>
            <p:cNvPr id="130" name="Google Shape;130;p4"/>
            <p:cNvGrpSpPr/>
            <p:nvPr/>
          </p:nvGrpSpPr>
          <p:grpSpPr>
            <a:xfrm>
              <a:off x="4109226" y="-312689"/>
              <a:ext cx="4973735" cy="2068730"/>
              <a:chOff x="4109226" y="-312689"/>
              <a:chExt cx="4973735" cy="2068730"/>
            </a:xfrm>
          </p:grpSpPr>
          <p:grpSp>
            <p:nvGrpSpPr>
              <p:cNvPr id="131" name="Google Shape;131;p4"/>
              <p:cNvGrpSpPr/>
              <p:nvPr/>
            </p:nvGrpSpPr>
            <p:grpSpPr>
              <a:xfrm>
                <a:off x="4109226" y="-312689"/>
                <a:ext cx="4929199" cy="1831430"/>
                <a:chOff x="4035851" y="-41164"/>
                <a:chExt cx="4929199" cy="1831430"/>
              </a:xfrm>
            </p:grpSpPr>
            <p:grpSp>
              <p:nvGrpSpPr>
                <p:cNvPr id="132" name="Google Shape;132;p4"/>
                <p:cNvGrpSpPr/>
                <p:nvPr/>
              </p:nvGrpSpPr>
              <p:grpSpPr>
                <a:xfrm>
                  <a:off x="7832150" y="-41164"/>
                  <a:ext cx="815700" cy="706500"/>
                  <a:chOff x="8022925" y="186250"/>
                  <a:chExt cx="815700" cy="706500"/>
                </a:xfrm>
              </p:grpSpPr>
              <p:sp>
                <p:nvSpPr>
                  <p:cNvPr id="133" name="Google Shape;133;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 name="Google Shape;134;p4"/>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 name="Google Shape;135;p4"/>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 name="Google Shape;136;p4"/>
                <p:cNvGrpSpPr/>
                <p:nvPr/>
              </p:nvGrpSpPr>
              <p:grpSpPr>
                <a:xfrm>
                  <a:off x="7116830" y="85652"/>
                  <a:ext cx="522864" cy="452867"/>
                  <a:chOff x="8022925" y="186250"/>
                  <a:chExt cx="815700" cy="706500"/>
                </a:xfrm>
              </p:grpSpPr>
              <p:sp>
                <p:nvSpPr>
                  <p:cNvPr id="137" name="Google Shape;137;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 name="Google Shape;138;p4"/>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 name="Google Shape;139;p4"/>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40" name="Google Shape;140;p4"/>
                <p:cNvCxnSpPr>
                  <a:stCxn id="137" idx="0"/>
                  <a:endCxn id="133"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141" name="Google Shape;141;p4"/>
                <p:cNvGrpSpPr/>
                <p:nvPr/>
              </p:nvGrpSpPr>
              <p:grpSpPr>
                <a:xfrm>
                  <a:off x="6041340" y="252293"/>
                  <a:ext cx="549374" cy="475828"/>
                  <a:chOff x="8022925" y="186250"/>
                  <a:chExt cx="815700" cy="706500"/>
                </a:xfrm>
              </p:grpSpPr>
              <p:sp>
                <p:nvSpPr>
                  <p:cNvPr id="142" name="Google Shape;142;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 name="Google Shape;143;p4"/>
                  <p:cNvSpPr/>
                  <p:nvPr/>
                </p:nvSpPr>
                <p:spPr>
                  <a:xfrm>
                    <a:off x="8156075" y="301599"/>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44" name="Google Shape;144;p4"/>
                <p:cNvCxnSpPr>
                  <a:stCxn id="137" idx="3"/>
                  <a:endCxn id="142" idx="0"/>
                </p:cNvCxnSpPr>
                <p:nvPr/>
              </p:nvCxnSpPr>
              <p:spPr>
                <a:xfrm flipH="1">
                  <a:off x="6590630" y="312086"/>
                  <a:ext cx="526200" cy="1782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4"/>
                <p:cNvCxnSpPr>
                  <a:stCxn id="142" idx="3"/>
                  <a:endCxn id="146" idx="0"/>
                </p:cNvCxnSpPr>
                <p:nvPr/>
              </p:nvCxnSpPr>
              <p:spPr>
                <a:xfrm rot="10800000">
                  <a:off x="4272840" y="490207"/>
                  <a:ext cx="1768500" cy="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4"/>
                <p:cNvSpPr/>
                <p:nvPr/>
              </p:nvSpPr>
              <p:spPr>
                <a:xfrm>
                  <a:off x="4035851" y="387446"/>
                  <a:ext cx="237000" cy="205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47" name="Google Shape;147;p4"/>
                <p:cNvGrpSpPr/>
                <p:nvPr/>
              </p:nvGrpSpPr>
              <p:grpSpPr>
                <a:xfrm>
                  <a:off x="8471225" y="665336"/>
                  <a:ext cx="436661" cy="1124931"/>
                  <a:chOff x="8471225" y="665336"/>
                  <a:chExt cx="436661" cy="1124931"/>
                </a:xfrm>
              </p:grpSpPr>
              <p:cxnSp>
                <p:nvCxnSpPr>
                  <p:cNvPr id="148" name="Google Shape;148;p4"/>
                  <p:cNvCxnSpPr>
                    <a:stCxn id="133"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a:endCxn id="150"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151" name="Google Shape;151;p4"/>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50" name="Google Shape;150;p4"/>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2" name="Google Shape;152;p4"/>
            <p:cNvGrpSpPr/>
            <p:nvPr/>
          </p:nvGrpSpPr>
          <p:grpSpPr>
            <a:xfrm>
              <a:off x="-278087" y="3785300"/>
              <a:ext cx="1835863" cy="1646533"/>
              <a:chOff x="8352175" y="-274150"/>
              <a:chExt cx="1835863" cy="1646533"/>
            </a:xfrm>
          </p:grpSpPr>
          <p:grpSp>
            <p:nvGrpSpPr>
              <p:cNvPr id="153" name="Google Shape;153;p4"/>
              <p:cNvGrpSpPr/>
              <p:nvPr/>
            </p:nvGrpSpPr>
            <p:grpSpPr>
              <a:xfrm>
                <a:off x="9314994" y="616216"/>
                <a:ext cx="873044" cy="756167"/>
                <a:chOff x="8022925" y="186250"/>
                <a:chExt cx="815700" cy="706500"/>
              </a:xfrm>
            </p:grpSpPr>
            <p:sp>
              <p:nvSpPr>
                <p:cNvPr id="154" name="Google Shape;154;p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57" name="Google Shape;157;p4"/>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4"/>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59" name="Google Shape;159;p4"/>
              <p:cNvGrpSpPr/>
              <p:nvPr/>
            </p:nvGrpSpPr>
            <p:grpSpPr>
              <a:xfrm>
                <a:off x="8408775" y="-274150"/>
                <a:ext cx="906219" cy="1300800"/>
                <a:chOff x="6860600" y="1707050"/>
                <a:chExt cx="906219" cy="1300800"/>
              </a:xfrm>
            </p:grpSpPr>
            <p:grpSp>
              <p:nvGrpSpPr>
                <p:cNvPr id="160" name="Google Shape;160;p4"/>
                <p:cNvGrpSpPr/>
                <p:nvPr/>
              </p:nvGrpSpPr>
              <p:grpSpPr>
                <a:xfrm>
                  <a:off x="6860600" y="2285500"/>
                  <a:ext cx="906219" cy="722350"/>
                  <a:chOff x="6860600" y="2285500"/>
                  <a:chExt cx="906219" cy="722350"/>
                </a:xfrm>
              </p:grpSpPr>
              <p:cxnSp>
                <p:nvCxnSpPr>
                  <p:cNvPr id="161" name="Google Shape;161;p4"/>
                  <p:cNvCxnSpPr>
                    <a:stCxn id="15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62" name="Google Shape;162;p4"/>
                  <p:cNvGrpSpPr/>
                  <p:nvPr/>
                </p:nvGrpSpPr>
                <p:grpSpPr>
                  <a:xfrm>
                    <a:off x="6860600" y="2285500"/>
                    <a:ext cx="755625" cy="690000"/>
                    <a:chOff x="6860600" y="2285500"/>
                    <a:chExt cx="755625" cy="690000"/>
                  </a:xfrm>
                </p:grpSpPr>
                <p:cxnSp>
                  <p:nvCxnSpPr>
                    <p:cNvPr id="163" name="Google Shape;163;p4"/>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4"/>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65" name="Google Shape;165;p4"/>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66" name="Google Shape;166;p4"/>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4"/>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68" name="Google Shape;168;p4"/>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 name="Google Shape;172;p5"/>
          <p:cNvSpPr txBox="1"/>
          <p:nvPr>
            <p:ph idx="1" type="subTitle"/>
          </p:nvPr>
        </p:nvSpPr>
        <p:spPr>
          <a:xfrm>
            <a:off x="4725900"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15000"/>
              </a:lnSpc>
              <a:spcBef>
                <a:spcPts val="100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173" name="Google Shape;173;p5"/>
          <p:cNvSpPr txBox="1"/>
          <p:nvPr>
            <p:ph idx="2" type="subTitle"/>
          </p:nvPr>
        </p:nvSpPr>
        <p:spPr>
          <a:xfrm>
            <a:off x="720000" y="1872353"/>
            <a:ext cx="36981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Char char="●"/>
              <a:defRPr b="0" sz="1400"/>
            </a:lvl1pPr>
            <a:lvl2pPr lvl="1" rtl="0" algn="ctr">
              <a:lnSpc>
                <a:spcPct val="115000"/>
              </a:lnSpc>
              <a:spcBef>
                <a:spcPts val="100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174" name="Google Shape;174;p5"/>
          <p:cNvSpPr txBox="1"/>
          <p:nvPr>
            <p:ph idx="3" type="subTitle"/>
          </p:nvPr>
        </p:nvSpPr>
        <p:spPr>
          <a:xfrm>
            <a:off x="720000" y="1460025"/>
            <a:ext cx="3698100" cy="4731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Archivo"/>
              <a:buNone/>
              <a:defRPr b="1" sz="2000">
                <a:latin typeface="Archivo"/>
                <a:ea typeface="Archivo"/>
                <a:cs typeface="Archivo"/>
                <a:sym typeface="Archivo"/>
              </a:defRPr>
            </a:lvl1pPr>
            <a:lvl2pPr lvl="1">
              <a:lnSpc>
                <a:spcPct val="115000"/>
              </a:lnSpc>
              <a:spcBef>
                <a:spcPts val="0"/>
              </a:spcBef>
              <a:spcAft>
                <a:spcPts val="0"/>
              </a:spcAft>
              <a:buSzPts val="1400"/>
              <a:buFont typeface="Archivo"/>
              <a:buNone/>
              <a:defRPr b="1">
                <a:latin typeface="Archivo"/>
                <a:ea typeface="Archivo"/>
                <a:cs typeface="Archivo"/>
                <a:sym typeface="Archivo"/>
              </a:defRPr>
            </a:lvl2pPr>
            <a:lvl3pPr lvl="2">
              <a:lnSpc>
                <a:spcPct val="115000"/>
              </a:lnSpc>
              <a:spcBef>
                <a:spcPts val="0"/>
              </a:spcBef>
              <a:spcAft>
                <a:spcPts val="0"/>
              </a:spcAft>
              <a:buSzPts val="1400"/>
              <a:buFont typeface="Archivo"/>
              <a:buNone/>
              <a:defRPr b="1">
                <a:latin typeface="Archivo"/>
                <a:ea typeface="Archivo"/>
                <a:cs typeface="Archivo"/>
                <a:sym typeface="Archivo"/>
              </a:defRPr>
            </a:lvl3pPr>
            <a:lvl4pPr lvl="3">
              <a:lnSpc>
                <a:spcPct val="115000"/>
              </a:lnSpc>
              <a:spcBef>
                <a:spcPts val="0"/>
              </a:spcBef>
              <a:spcAft>
                <a:spcPts val="0"/>
              </a:spcAft>
              <a:buSzPts val="1400"/>
              <a:buFont typeface="Archivo"/>
              <a:buNone/>
              <a:defRPr b="1">
                <a:latin typeface="Archivo"/>
                <a:ea typeface="Archivo"/>
                <a:cs typeface="Archivo"/>
                <a:sym typeface="Archivo"/>
              </a:defRPr>
            </a:lvl4pPr>
            <a:lvl5pPr lvl="4">
              <a:lnSpc>
                <a:spcPct val="115000"/>
              </a:lnSpc>
              <a:spcBef>
                <a:spcPts val="0"/>
              </a:spcBef>
              <a:spcAft>
                <a:spcPts val="0"/>
              </a:spcAft>
              <a:buSzPts val="1400"/>
              <a:buFont typeface="Archivo"/>
              <a:buNone/>
              <a:defRPr b="1">
                <a:latin typeface="Archivo"/>
                <a:ea typeface="Archivo"/>
                <a:cs typeface="Archivo"/>
                <a:sym typeface="Archivo"/>
              </a:defRPr>
            </a:lvl5pPr>
            <a:lvl6pPr lvl="5">
              <a:lnSpc>
                <a:spcPct val="115000"/>
              </a:lnSpc>
              <a:spcBef>
                <a:spcPts val="0"/>
              </a:spcBef>
              <a:spcAft>
                <a:spcPts val="0"/>
              </a:spcAft>
              <a:buSzPts val="1400"/>
              <a:buFont typeface="Archivo"/>
              <a:buNone/>
              <a:defRPr b="1">
                <a:latin typeface="Archivo"/>
                <a:ea typeface="Archivo"/>
                <a:cs typeface="Archivo"/>
                <a:sym typeface="Archivo"/>
              </a:defRPr>
            </a:lvl6pPr>
            <a:lvl7pPr lvl="6">
              <a:lnSpc>
                <a:spcPct val="115000"/>
              </a:lnSpc>
              <a:spcBef>
                <a:spcPts val="0"/>
              </a:spcBef>
              <a:spcAft>
                <a:spcPts val="0"/>
              </a:spcAft>
              <a:buSzPts val="1400"/>
              <a:buFont typeface="Archivo"/>
              <a:buNone/>
              <a:defRPr b="1">
                <a:latin typeface="Archivo"/>
                <a:ea typeface="Archivo"/>
                <a:cs typeface="Archivo"/>
                <a:sym typeface="Archivo"/>
              </a:defRPr>
            </a:lvl7pPr>
            <a:lvl8pPr lvl="7">
              <a:lnSpc>
                <a:spcPct val="115000"/>
              </a:lnSpc>
              <a:spcBef>
                <a:spcPts val="0"/>
              </a:spcBef>
              <a:spcAft>
                <a:spcPts val="0"/>
              </a:spcAft>
              <a:buSzPts val="1400"/>
              <a:buFont typeface="Archivo"/>
              <a:buNone/>
              <a:defRPr b="1">
                <a:latin typeface="Archivo"/>
                <a:ea typeface="Archivo"/>
                <a:cs typeface="Archivo"/>
                <a:sym typeface="Archivo"/>
              </a:defRPr>
            </a:lvl8pPr>
            <a:lvl9pPr lvl="8">
              <a:lnSpc>
                <a:spcPct val="115000"/>
              </a:lnSpc>
              <a:spcBef>
                <a:spcPts val="0"/>
              </a:spcBef>
              <a:spcAft>
                <a:spcPts val="0"/>
              </a:spcAft>
              <a:buSzPts val="1400"/>
              <a:buFont typeface="Archivo"/>
              <a:buNone/>
              <a:defRPr b="1">
                <a:latin typeface="Archivo"/>
                <a:ea typeface="Archivo"/>
                <a:cs typeface="Archivo"/>
                <a:sym typeface="Archivo"/>
              </a:defRPr>
            </a:lvl9pPr>
          </a:lstStyle>
          <a:p/>
        </p:txBody>
      </p:sp>
      <p:sp>
        <p:nvSpPr>
          <p:cNvPr id="175" name="Google Shape;175;p5"/>
          <p:cNvSpPr txBox="1"/>
          <p:nvPr>
            <p:ph idx="4" type="subTitle"/>
          </p:nvPr>
        </p:nvSpPr>
        <p:spPr>
          <a:xfrm>
            <a:off x="4725900" y="1460025"/>
            <a:ext cx="3698100" cy="473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1400"/>
              <a:buFont typeface="Archivo"/>
              <a:buNone/>
              <a:defRPr b="1">
                <a:latin typeface="Archivo"/>
                <a:ea typeface="Archivo"/>
                <a:cs typeface="Archivo"/>
                <a:sym typeface="Archivo"/>
              </a:defRPr>
            </a:lvl2pPr>
            <a:lvl3pPr lvl="2" rtl="0">
              <a:lnSpc>
                <a:spcPct val="115000"/>
              </a:lnSpc>
              <a:spcBef>
                <a:spcPts val="0"/>
              </a:spcBef>
              <a:spcAft>
                <a:spcPts val="0"/>
              </a:spcAft>
              <a:buSzPts val="1400"/>
              <a:buFont typeface="Archivo"/>
              <a:buNone/>
              <a:defRPr b="1">
                <a:latin typeface="Archivo"/>
                <a:ea typeface="Archivo"/>
                <a:cs typeface="Archivo"/>
                <a:sym typeface="Archivo"/>
              </a:defRPr>
            </a:lvl3pPr>
            <a:lvl4pPr lvl="3" rtl="0">
              <a:lnSpc>
                <a:spcPct val="115000"/>
              </a:lnSpc>
              <a:spcBef>
                <a:spcPts val="0"/>
              </a:spcBef>
              <a:spcAft>
                <a:spcPts val="0"/>
              </a:spcAft>
              <a:buSzPts val="1400"/>
              <a:buFont typeface="Archivo"/>
              <a:buNone/>
              <a:defRPr b="1">
                <a:latin typeface="Archivo"/>
                <a:ea typeface="Archivo"/>
                <a:cs typeface="Archivo"/>
                <a:sym typeface="Archivo"/>
              </a:defRPr>
            </a:lvl4pPr>
            <a:lvl5pPr lvl="4" rtl="0">
              <a:lnSpc>
                <a:spcPct val="115000"/>
              </a:lnSpc>
              <a:spcBef>
                <a:spcPts val="0"/>
              </a:spcBef>
              <a:spcAft>
                <a:spcPts val="0"/>
              </a:spcAft>
              <a:buSzPts val="1400"/>
              <a:buFont typeface="Archivo"/>
              <a:buNone/>
              <a:defRPr b="1">
                <a:latin typeface="Archivo"/>
                <a:ea typeface="Archivo"/>
                <a:cs typeface="Archivo"/>
                <a:sym typeface="Archivo"/>
              </a:defRPr>
            </a:lvl5pPr>
            <a:lvl6pPr lvl="5" rtl="0">
              <a:lnSpc>
                <a:spcPct val="115000"/>
              </a:lnSpc>
              <a:spcBef>
                <a:spcPts val="0"/>
              </a:spcBef>
              <a:spcAft>
                <a:spcPts val="0"/>
              </a:spcAft>
              <a:buSzPts val="1400"/>
              <a:buFont typeface="Archivo"/>
              <a:buNone/>
              <a:defRPr b="1">
                <a:latin typeface="Archivo"/>
                <a:ea typeface="Archivo"/>
                <a:cs typeface="Archivo"/>
                <a:sym typeface="Archivo"/>
              </a:defRPr>
            </a:lvl6pPr>
            <a:lvl7pPr lvl="6" rtl="0">
              <a:lnSpc>
                <a:spcPct val="115000"/>
              </a:lnSpc>
              <a:spcBef>
                <a:spcPts val="0"/>
              </a:spcBef>
              <a:spcAft>
                <a:spcPts val="0"/>
              </a:spcAft>
              <a:buSzPts val="1400"/>
              <a:buFont typeface="Archivo"/>
              <a:buNone/>
              <a:defRPr b="1">
                <a:latin typeface="Archivo"/>
                <a:ea typeface="Archivo"/>
                <a:cs typeface="Archivo"/>
                <a:sym typeface="Archivo"/>
              </a:defRPr>
            </a:lvl7pPr>
            <a:lvl8pPr lvl="7" rtl="0">
              <a:lnSpc>
                <a:spcPct val="115000"/>
              </a:lnSpc>
              <a:spcBef>
                <a:spcPts val="0"/>
              </a:spcBef>
              <a:spcAft>
                <a:spcPts val="0"/>
              </a:spcAft>
              <a:buSzPts val="1400"/>
              <a:buFont typeface="Archivo"/>
              <a:buNone/>
              <a:defRPr b="1">
                <a:latin typeface="Archivo"/>
                <a:ea typeface="Archivo"/>
                <a:cs typeface="Archivo"/>
                <a:sym typeface="Archivo"/>
              </a:defRPr>
            </a:lvl8pPr>
            <a:lvl9pPr lvl="8" rtl="0">
              <a:lnSpc>
                <a:spcPct val="115000"/>
              </a:lnSpc>
              <a:spcBef>
                <a:spcPts val="0"/>
              </a:spcBef>
              <a:spcAft>
                <a:spcPts val="0"/>
              </a:spcAft>
              <a:buSzPts val="1400"/>
              <a:buFont typeface="Archivo"/>
              <a:buNone/>
              <a:defRPr b="1">
                <a:latin typeface="Archivo"/>
                <a:ea typeface="Archivo"/>
                <a:cs typeface="Archivo"/>
                <a:sym typeface="Archivo"/>
              </a:defRPr>
            </a:lvl9pPr>
          </a:lstStyle>
          <a:p/>
        </p:txBody>
      </p:sp>
      <p:grpSp>
        <p:nvGrpSpPr>
          <p:cNvPr id="176" name="Google Shape;176;p5"/>
          <p:cNvGrpSpPr/>
          <p:nvPr/>
        </p:nvGrpSpPr>
        <p:grpSpPr>
          <a:xfrm>
            <a:off x="-543500" y="130633"/>
            <a:ext cx="10264508" cy="5328200"/>
            <a:chOff x="-543500" y="130633"/>
            <a:chExt cx="10264508" cy="5328200"/>
          </a:xfrm>
        </p:grpSpPr>
        <p:grpSp>
          <p:nvGrpSpPr>
            <p:cNvPr id="177" name="Google Shape;177;p5"/>
            <p:cNvGrpSpPr/>
            <p:nvPr/>
          </p:nvGrpSpPr>
          <p:grpSpPr>
            <a:xfrm rot="5400000">
              <a:off x="8662178" y="1914413"/>
              <a:ext cx="1128460" cy="989200"/>
              <a:chOff x="2136440" y="1592025"/>
              <a:chExt cx="1128460" cy="989200"/>
            </a:xfrm>
          </p:grpSpPr>
          <p:grpSp>
            <p:nvGrpSpPr>
              <p:cNvPr id="178" name="Google Shape;178;p5"/>
              <p:cNvGrpSpPr/>
              <p:nvPr/>
            </p:nvGrpSpPr>
            <p:grpSpPr>
              <a:xfrm rot="10800000">
                <a:off x="2273907" y="2024002"/>
                <a:ext cx="587793" cy="509104"/>
                <a:chOff x="8022925" y="186250"/>
                <a:chExt cx="815700" cy="706500"/>
              </a:xfrm>
            </p:grpSpPr>
            <p:sp>
              <p:nvSpPr>
                <p:cNvPr id="179" name="Google Shape;179;p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 name="Google Shape;180;p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81" name="Google Shape;181;p5"/>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2" name="Google Shape;182;p5"/>
              <p:cNvCxnSpPr>
                <a:stCxn id="179"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5"/>
              <p:cNvCxnSpPr>
                <a:stCxn id="179"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5"/>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5" name="Google Shape;185;p5"/>
            <p:cNvGrpSpPr/>
            <p:nvPr/>
          </p:nvGrpSpPr>
          <p:grpSpPr>
            <a:xfrm rot="5400000">
              <a:off x="7881052" y="377463"/>
              <a:ext cx="1845335" cy="1351673"/>
              <a:chOff x="1557290" y="2633002"/>
              <a:chExt cx="1845335" cy="1351673"/>
            </a:xfrm>
          </p:grpSpPr>
          <p:grpSp>
            <p:nvGrpSpPr>
              <p:cNvPr id="186" name="Google Shape;186;p5"/>
              <p:cNvGrpSpPr/>
              <p:nvPr/>
            </p:nvGrpSpPr>
            <p:grpSpPr>
              <a:xfrm rot="10800000">
                <a:off x="1673693" y="2677134"/>
                <a:ext cx="917499" cy="794671"/>
                <a:chOff x="8022925" y="186250"/>
                <a:chExt cx="815700" cy="706500"/>
              </a:xfrm>
            </p:grpSpPr>
            <p:sp>
              <p:nvSpPr>
                <p:cNvPr id="187" name="Google Shape;187;p5"/>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5"/>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9" name="Google Shape;189;p5"/>
              <p:cNvGrpSpPr/>
              <p:nvPr/>
            </p:nvGrpSpPr>
            <p:grpSpPr>
              <a:xfrm rot="10800000">
                <a:off x="2814832" y="2633002"/>
                <a:ext cx="587793" cy="509104"/>
                <a:chOff x="8022925" y="186250"/>
                <a:chExt cx="815700" cy="706500"/>
              </a:xfrm>
            </p:grpSpPr>
            <p:sp>
              <p:nvSpPr>
                <p:cNvPr id="190" name="Google Shape;190;p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5"/>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92" name="Google Shape;192;p5"/>
              <p:cNvCxnSpPr>
                <a:stCxn id="190" idx="0"/>
              </p:cNvCxnSpPr>
              <p:nvPr/>
            </p:nvCxnSpPr>
            <p:spPr>
              <a:xfrm>
                <a:off x="2737582" y="2810304"/>
                <a:ext cx="0" cy="154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5"/>
              <p:cNvCxnSpPr>
                <a:stCxn id="187" idx="3"/>
              </p:cNvCxnSpPr>
              <p:nvPr/>
            </p:nvCxnSpPr>
            <p:spPr>
              <a:xfrm rot="-5400000">
                <a:off x="2534042" y="2944120"/>
                <a:ext cx="187500" cy="73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5"/>
              <p:cNvCxnSpPr>
                <a:stCxn id="187" idx="5"/>
              </p:cNvCxnSpPr>
              <p:nvPr/>
            </p:nvCxnSpPr>
            <p:spPr>
              <a:xfrm rot="5400000">
                <a:off x="1495711" y="3572755"/>
                <a:ext cx="477600" cy="2757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5"/>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6" name="Google Shape;196;p5"/>
            <p:cNvGrpSpPr/>
            <p:nvPr/>
          </p:nvGrpSpPr>
          <p:grpSpPr>
            <a:xfrm>
              <a:off x="-543500" y="3812300"/>
              <a:ext cx="2410926" cy="1646533"/>
              <a:chOff x="8352175" y="-274150"/>
              <a:chExt cx="2410926" cy="1646533"/>
            </a:xfrm>
          </p:grpSpPr>
          <p:grpSp>
            <p:nvGrpSpPr>
              <p:cNvPr id="197" name="Google Shape;197;p5"/>
              <p:cNvGrpSpPr/>
              <p:nvPr/>
            </p:nvGrpSpPr>
            <p:grpSpPr>
              <a:xfrm>
                <a:off x="9314994" y="616216"/>
                <a:ext cx="873044" cy="756167"/>
                <a:chOff x="8022925" y="186250"/>
                <a:chExt cx="815700" cy="706500"/>
              </a:xfrm>
            </p:grpSpPr>
            <p:sp>
              <p:nvSpPr>
                <p:cNvPr id="198" name="Google Shape;198;p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 name="Google Shape;200;p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01" name="Google Shape;201;p5"/>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03" name="Google Shape;203;p5"/>
              <p:cNvGrpSpPr/>
              <p:nvPr/>
            </p:nvGrpSpPr>
            <p:grpSpPr>
              <a:xfrm>
                <a:off x="8408775" y="-274150"/>
                <a:ext cx="906219" cy="1300800"/>
                <a:chOff x="6860600" y="1707050"/>
                <a:chExt cx="906219" cy="1300800"/>
              </a:xfrm>
            </p:grpSpPr>
            <p:grpSp>
              <p:nvGrpSpPr>
                <p:cNvPr id="204" name="Google Shape;204;p5"/>
                <p:cNvGrpSpPr/>
                <p:nvPr/>
              </p:nvGrpSpPr>
              <p:grpSpPr>
                <a:xfrm>
                  <a:off x="6860600" y="2285500"/>
                  <a:ext cx="906219" cy="722350"/>
                  <a:chOff x="6860600" y="2285500"/>
                  <a:chExt cx="906219" cy="722350"/>
                </a:xfrm>
              </p:grpSpPr>
              <p:cxnSp>
                <p:nvCxnSpPr>
                  <p:cNvPr id="205" name="Google Shape;205;p5"/>
                  <p:cNvCxnSpPr>
                    <a:stCxn id="198"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206" name="Google Shape;206;p5"/>
                  <p:cNvGrpSpPr/>
                  <p:nvPr/>
                </p:nvGrpSpPr>
                <p:grpSpPr>
                  <a:xfrm>
                    <a:off x="6860600" y="2285500"/>
                    <a:ext cx="755625" cy="690000"/>
                    <a:chOff x="6860600" y="2285500"/>
                    <a:chExt cx="755625" cy="690000"/>
                  </a:xfrm>
                </p:grpSpPr>
                <p:cxnSp>
                  <p:nvCxnSpPr>
                    <p:cNvPr id="207" name="Google Shape;207;p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209" name="Google Shape;209;p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10" name="Google Shape;210;p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12" name="Google Shape;212;p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5"/>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4" name="Google Shape;214;p5"/>
            <p:cNvGrpSpPr/>
            <p:nvPr/>
          </p:nvGrpSpPr>
          <p:grpSpPr>
            <a:xfrm rot="5400000">
              <a:off x="8213581" y="3913128"/>
              <a:ext cx="1180258" cy="1390907"/>
              <a:chOff x="4046769" y="1482116"/>
              <a:chExt cx="1180258" cy="1390907"/>
            </a:xfrm>
          </p:grpSpPr>
          <p:grpSp>
            <p:nvGrpSpPr>
              <p:cNvPr id="215" name="Google Shape;215;p5"/>
              <p:cNvGrpSpPr/>
              <p:nvPr/>
            </p:nvGrpSpPr>
            <p:grpSpPr>
              <a:xfrm>
                <a:off x="4046769" y="1482116"/>
                <a:ext cx="1180258" cy="756167"/>
                <a:chOff x="4046769" y="1482116"/>
                <a:chExt cx="1180258" cy="756167"/>
              </a:xfrm>
            </p:grpSpPr>
            <p:grpSp>
              <p:nvGrpSpPr>
                <p:cNvPr id="216" name="Google Shape;216;p5"/>
                <p:cNvGrpSpPr/>
                <p:nvPr/>
              </p:nvGrpSpPr>
              <p:grpSpPr>
                <a:xfrm>
                  <a:off x="4046769" y="1482116"/>
                  <a:ext cx="873044" cy="756167"/>
                  <a:chOff x="8022925" y="186250"/>
                  <a:chExt cx="815700" cy="706500"/>
                </a:xfrm>
              </p:grpSpPr>
              <p:sp>
                <p:nvSpPr>
                  <p:cNvPr id="217" name="Google Shape;217;p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 name="Google Shape;218;p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 name="Google Shape;219;p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20" name="Google Shape;220;p5"/>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 name="Google Shape;221;p5"/>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22" name="Google Shape;222;p5"/>
              <p:cNvCxnSpPr>
                <a:stCxn id="217" idx="1"/>
                <a:endCxn id="223"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5"/>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 name="Google Shape;224;p5"/>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7" name="Google Shape;227;p6"/>
          <p:cNvGrpSpPr/>
          <p:nvPr/>
        </p:nvGrpSpPr>
        <p:grpSpPr>
          <a:xfrm flipH="1" rot="10800000">
            <a:off x="6114715" y="3341034"/>
            <a:ext cx="2968246" cy="2068730"/>
            <a:chOff x="6114715" y="-312689"/>
            <a:chExt cx="2968246" cy="2068730"/>
          </a:xfrm>
        </p:grpSpPr>
        <p:grpSp>
          <p:nvGrpSpPr>
            <p:cNvPr id="228" name="Google Shape;228;p6"/>
            <p:cNvGrpSpPr/>
            <p:nvPr/>
          </p:nvGrpSpPr>
          <p:grpSpPr>
            <a:xfrm>
              <a:off x="6114715" y="-312689"/>
              <a:ext cx="2923710" cy="1831430"/>
              <a:chOff x="6041340" y="-41164"/>
              <a:chExt cx="2923710" cy="1831430"/>
            </a:xfrm>
          </p:grpSpPr>
          <p:grpSp>
            <p:nvGrpSpPr>
              <p:cNvPr id="229" name="Google Shape;229;p6"/>
              <p:cNvGrpSpPr/>
              <p:nvPr/>
            </p:nvGrpSpPr>
            <p:grpSpPr>
              <a:xfrm>
                <a:off x="7832150" y="-41164"/>
                <a:ext cx="815700" cy="706500"/>
                <a:chOff x="8022925" y="186250"/>
                <a:chExt cx="815700" cy="706500"/>
              </a:xfrm>
            </p:grpSpPr>
            <p:sp>
              <p:nvSpPr>
                <p:cNvPr id="230" name="Google Shape;230;p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6"/>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6"/>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33" name="Google Shape;233;p6"/>
              <p:cNvGrpSpPr/>
              <p:nvPr/>
            </p:nvGrpSpPr>
            <p:grpSpPr>
              <a:xfrm>
                <a:off x="7116830" y="85652"/>
                <a:ext cx="522864" cy="452867"/>
                <a:chOff x="8022925" y="186250"/>
                <a:chExt cx="815700" cy="706500"/>
              </a:xfrm>
            </p:grpSpPr>
            <p:sp>
              <p:nvSpPr>
                <p:cNvPr id="234" name="Google Shape;234;p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 name="Google Shape;235;p6"/>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 name="Google Shape;236;p6"/>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37" name="Google Shape;237;p6"/>
              <p:cNvCxnSpPr>
                <a:stCxn id="234" idx="0"/>
                <a:endCxn id="230"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238" name="Google Shape;238;p6"/>
              <p:cNvGrpSpPr/>
              <p:nvPr/>
            </p:nvGrpSpPr>
            <p:grpSpPr>
              <a:xfrm>
                <a:off x="6041340" y="189494"/>
                <a:ext cx="549374" cy="475828"/>
                <a:chOff x="8022925" y="93007"/>
                <a:chExt cx="815700" cy="706500"/>
              </a:xfrm>
            </p:grpSpPr>
            <p:sp>
              <p:nvSpPr>
                <p:cNvPr id="239" name="Google Shape;239;p6"/>
                <p:cNvSpPr/>
                <p:nvPr/>
              </p:nvSpPr>
              <p:spPr>
                <a:xfrm>
                  <a:off x="8022925" y="93007"/>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 name="Google Shape;240;p6"/>
                <p:cNvSpPr/>
                <p:nvPr/>
              </p:nvSpPr>
              <p:spPr>
                <a:xfrm>
                  <a:off x="8156075" y="208356"/>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41" name="Google Shape;241;p6"/>
              <p:cNvCxnSpPr>
                <a:stCxn id="234" idx="3"/>
                <a:endCxn id="239" idx="0"/>
              </p:cNvCxnSpPr>
              <p:nvPr/>
            </p:nvCxnSpPr>
            <p:spPr>
              <a:xfrm flipH="1">
                <a:off x="6590630" y="312086"/>
                <a:ext cx="526200" cy="115200"/>
              </a:xfrm>
              <a:prstGeom prst="straightConnector1">
                <a:avLst/>
              </a:prstGeom>
              <a:noFill/>
              <a:ln cap="flat" cmpd="sng" w="9525">
                <a:solidFill>
                  <a:schemeClr val="dk2"/>
                </a:solidFill>
                <a:prstDash val="solid"/>
                <a:round/>
                <a:headEnd len="med" w="med" type="none"/>
                <a:tailEnd len="med" w="med" type="none"/>
              </a:ln>
            </p:spPr>
          </p:cxnSp>
          <p:grpSp>
            <p:nvGrpSpPr>
              <p:cNvPr id="242" name="Google Shape;242;p6"/>
              <p:cNvGrpSpPr/>
              <p:nvPr/>
            </p:nvGrpSpPr>
            <p:grpSpPr>
              <a:xfrm>
                <a:off x="8471225" y="665336"/>
                <a:ext cx="436661" cy="1124931"/>
                <a:chOff x="8471225" y="665336"/>
                <a:chExt cx="436661" cy="1124931"/>
              </a:xfrm>
            </p:grpSpPr>
            <p:cxnSp>
              <p:nvCxnSpPr>
                <p:cNvPr id="243" name="Google Shape;243;p6"/>
                <p:cNvCxnSpPr>
                  <a:stCxn id="230"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6"/>
                <p:cNvCxnSpPr>
                  <a:endCxn id="245"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246" name="Google Shape;246;p6"/>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45" name="Google Shape;245;p6"/>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7" name="Google Shape;247;p6"/>
          <p:cNvGrpSpPr/>
          <p:nvPr/>
        </p:nvGrpSpPr>
        <p:grpSpPr>
          <a:xfrm flipH="1" rot="10800000">
            <a:off x="-278087" y="-479096"/>
            <a:ext cx="1835863" cy="1646533"/>
            <a:chOff x="8352175" y="-274150"/>
            <a:chExt cx="1835863" cy="1646533"/>
          </a:xfrm>
        </p:grpSpPr>
        <p:grpSp>
          <p:nvGrpSpPr>
            <p:cNvPr id="248" name="Google Shape;248;p6"/>
            <p:cNvGrpSpPr/>
            <p:nvPr/>
          </p:nvGrpSpPr>
          <p:grpSpPr>
            <a:xfrm>
              <a:off x="9314994" y="616216"/>
              <a:ext cx="873044" cy="756167"/>
              <a:chOff x="8022925" y="186250"/>
              <a:chExt cx="815700" cy="706500"/>
            </a:xfrm>
          </p:grpSpPr>
          <p:sp>
            <p:nvSpPr>
              <p:cNvPr id="249" name="Google Shape;249;p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 name="Google Shape;251;p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52" name="Google Shape;252;p6"/>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54" name="Google Shape;254;p6"/>
            <p:cNvGrpSpPr/>
            <p:nvPr/>
          </p:nvGrpSpPr>
          <p:grpSpPr>
            <a:xfrm>
              <a:off x="8408775" y="-274150"/>
              <a:ext cx="906219" cy="1300800"/>
              <a:chOff x="6860600" y="1707050"/>
              <a:chExt cx="906219" cy="1300800"/>
            </a:xfrm>
          </p:grpSpPr>
          <p:grpSp>
            <p:nvGrpSpPr>
              <p:cNvPr id="255" name="Google Shape;255;p6"/>
              <p:cNvGrpSpPr/>
              <p:nvPr/>
            </p:nvGrpSpPr>
            <p:grpSpPr>
              <a:xfrm>
                <a:off x="6860600" y="2285500"/>
                <a:ext cx="906219" cy="722350"/>
                <a:chOff x="6860600" y="2285500"/>
                <a:chExt cx="906219" cy="722350"/>
              </a:xfrm>
            </p:grpSpPr>
            <p:cxnSp>
              <p:nvCxnSpPr>
                <p:cNvPr id="256" name="Google Shape;256;p6"/>
                <p:cNvCxnSpPr>
                  <a:stCxn id="249"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257" name="Google Shape;257;p6"/>
                <p:cNvGrpSpPr/>
                <p:nvPr/>
              </p:nvGrpSpPr>
              <p:grpSpPr>
                <a:xfrm>
                  <a:off x="6860600" y="2285500"/>
                  <a:ext cx="755625" cy="690000"/>
                  <a:chOff x="6860600" y="2285500"/>
                  <a:chExt cx="755625" cy="690000"/>
                </a:xfrm>
              </p:grpSpPr>
              <p:cxnSp>
                <p:nvCxnSpPr>
                  <p:cNvPr id="258" name="Google Shape;258;p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260" name="Google Shape;260;p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61" name="Google Shape;261;p6"/>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262" name="Google Shape;262;p6"/>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63" name="Google Shape;263;p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5" name="Shape 265"/>
        <p:cNvGrpSpPr/>
        <p:nvPr/>
      </p:nvGrpSpPr>
      <p:grpSpPr>
        <a:xfrm>
          <a:off x="0" y="0"/>
          <a:ext cx="0" cy="0"/>
          <a:chOff x="0" y="0"/>
          <a:chExt cx="0" cy="0"/>
        </a:xfrm>
      </p:grpSpPr>
      <p:sp>
        <p:nvSpPr>
          <p:cNvPr id="266" name="Google Shape;266;p7"/>
          <p:cNvSpPr txBox="1"/>
          <p:nvPr>
            <p:ph idx="1" type="subTitle"/>
          </p:nvPr>
        </p:nvSpPr>
        <p:spPr>
          <a:xfrm>
            <a:off x="720000" y="1347250"/>
            <a:ext cx="4118400" cy="3261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267" name="Google Shape;267;p7"/>
          <p:cNvSpPr/>
          <p:nvPr>
            <p:ph idx="2" type="pic"/>
          </p:nvPr>
        </p:nvSpPr>
        <p:spPr>
          <a:xfrm>
            <a:off x="5346075" y="1411300"/>
            <a:ext cx="3084600" cy="3198900"/>
          </a:xfrm>
          <a:prstGeom prst="rect">
            <a:avLst/>
          </a:prstGeom>
          <a:noFill/>
          <a:ln cap="flat" cmpd="sng" w="9525">
            <a:solidFill>
              <a:schemeClr val="dk2"/>
            </a:solidFill>
            <a:prstDash val="solid"/>
            <a:round/>
            <a:headEnd len="sm" w="sm" type="none"/>
            <a:tailEnd len="sm" w="sm" type="none"/>
          </a:ln>
        </p:spPr>
      </p:sp>
      <p:sp>
        <p:nvSpPr>
          <p:cNvPr id="268" name="Google Shape;268;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9" name="Google Shape;269;p7"/>
          <p:cNvGrpSpPr/>
          <p:nvPr/>
        </p:nvGrpSpPr>
        <p:grpSpPr>
          <a:xfrm>
            <a:off x="-498798" y="-311134"/>
            <a:ext cx="9996544" cy="6330709"/>
            <a:chOff x="-498798" y="-311134"/>
            <a:chExt cx="9996544" cy="6330709"/>
          </a:xfrm>
        </p:grpSpPr>
        <p:grpSp>
          <p:nvGrpSpPr>
            <p:cNvPr id="270" name="Google Shape;270;p7"/>
            <p:cNvGrpSpPr/>
            <p:nvPr/>
          </p:nvGrpSpPr>
          <p:grpSpPr>
            <a:xfrm rot="10800000">
              <a:off x="-498798" y="3571972"/>
              <a:ext cx="2965866" cy="2447603"/>
              <a:chOff x="4428309" y="-851325"/>
              <a:chExt cx="2965866" cy="2447603"/>
            </a:xfrm>
          </p:grpSpPr>
          <p:grpSp>
            <p:nvGrpSpPr>
              <p:cNvPr id="271" name="Google Shape;271;p7"/>
              <p:cNvGrpSpPr/>
              <p:nvPr/>
            </p:nvGrpSpPr>
            <p:grpSpPr>
              <a:xfrm>
                <a:off x="4428309" y="-723871"/>
                <a:ext cx="1245819" cy="1079037"/>
                <a:chOff x="8022925" y="186250"/>
                <a:chExt cx="815700" cy="706500"/>
              </a:xfrm>
            </p:grpSpPr>
            <p:sp>
              <p:nvSpPr>
                <p:cNvPr id="272" name="Google Shape;272;p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7"/>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 name="Google Shape;274;p7"/>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5" name="Google Shape;275;p7"/>
              <p:cNvGrpSpPr/>
              <p:nvPr/>
            </p:nvGrpSpPr>
            <p:grpSpPr>
              <a:xfrm>
                <a:off x="6360273" y="-338456"/>
                <a:ext cx="917499" cy="794671"/>
                <a:chOff x="8022925" y="186250"/>
                <a:chExt cx="815700" cy="706500"/>
              </a:xfrm>
            </p:grpSpPr>
            <p:sp>
              <p:nvSpPr>
                <p:cNvPr id="276" name="Google Shape;276;p7"/>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 name="Google Shape;277;p7"/>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8" name="Google Shape;278;p7"/>
              <p:cNvGrpSpPr/>
              <p:nvPr/>
            </p:nvGrpSpPr>
            <p:grpSpPr>
              <a:xfrm>
                <a:off x="5548840" y="-8756"/>
                <a:ext cx="587793" cy="509104"/>
                <a:chOff x="8022925" y="186250"/>
                <a:chExt cx="815700" cy="706500"/>
              </a:xfrm>
            </p:grpSpPr>
            <p:sp>
              <p:nvSpPr>
                <p:cNvPr id="279" name="Google Shape;279;p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 name="Google Shape;280;p7"/>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1" name="Google Shape;281;p7"/>
              <p:cNvGrpSpPr/>
              <p:nvPr/>
            </p:nvGrpSpPr>
            <p:grpSpPr>
              <a:xfrm>
                <a:off x="6287065" y="600244"/>
                <a:ext cx="587793" cy="509104"/>
                <a:chOff x="8296725" y="186250"/>
                <a:chExt cx="815700" cy="706500"/>
              </a:xfrm>
            </p:grpSpPr>
            <p:sp>
              <p:nvSpPr>
                <p:cNvPr id="282" name="Google Shape;282;p7"/>
                <p:cNvSpPr/>
                <p:nvPr/>
              </p:nvSpPr>
              <p:spPr>
                <a:xfrm>
                  <a:off x="82967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7"/>
                <p:cNvSpPr/>
                <p:nvPr/>
              </p:nvSpPr>
              <p:spPr>
                <a:xfrm>
                  <a:off x="84871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84" name="Google Shape;284;p7"/>
              <p:cNvSpPr/>
              <p:nvPr/>
            </p:nvSpPr>
            <p:spPr>
              <a:xfrm>
                <a:off x="66965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 name="Google Shape;285;p7"/>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86" name="Google Shape;286;p7"/>
              <p:cNvCxnSpPr>
                <a:stCxn id="279"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7"/>
              <p:cNvCxnSpPr>
                <a:stCxn id="276"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7"/>
              <p:cNvCxnSpPr>
                <a:stCxn id="282" idx="1"/>
              </p:cNvCxnSpPr>
              <p:nvPr/>
            </p:nvCxnSpPr>
            <p:spPr>
              <a:xfrm>
                <a:off x="67475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7"/>
              <p:cNvSpPr/>
              <p:nvPr/>
            </p:nvSpPr>
            <p:spPr>
              <a:xfrm>
                <a:off x="69337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0" name="Google Shape;290;p7"/>
              <p:cNvCxnSpPr>
                <a:stCxn id="276"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7"/>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 name="Google Shape;292;p7"/>
              <p:cNvSpPr/>
              <p:nvPr/>
            </p:nvSpPr>
            <p:spPr>
              <a:xfrm>
                <a:off x="6499602" y="13301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3" name="Google Shape;293;p7"/>
            <p:cNvGrpSpPr/>
            <p:nvPr/>
          </p:nvGrpSpPr>
          <p:grpSpPr>
            <a:xfrm flipH="1">
              <a:off x="8555763" y="3880174"/>
              <a:ext cx="825115" cy="1625907"/>
              <a:chOff x="9282198" y="-206726"/>
              <a:chExt cx="825115" cy="1625907"/>
            </a:xfrm>
          </p:grpSpPr>
          <p:grpSp>
            <p:nvGrpSpPr>
              <p:cNvPr id="294" name="Google Shape;294;p7"/>
              <p:cNvGrpSpPr/>
              <p:nvPr/>
            </p:nvGrpSpPr>
            <p:grpSpPr>
              <a:xfrm>
                <a:off x="9282198" y="546137"/>
                <a:ext cx="756167" cy="873044"/>
                <a:chOff x="7992283" y="120774"/>
                <a:chExt cx="706500" cy="815700"/>
              </a:xfrm>
            </p:grpSpPr>
            <p:sp>
              <p:nvSpPr>
                <p:cNvPr id="295" name="Google Shape;295;p7"/>
                <p:cNvSpPr/>
                <p:nvPr/>
              </p:nvSpPr>
              <p:spPr>
                <a:xfrm rot="5400000">
                  <a:off x="7937683" y="175374"/>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7"/>
                <p:cNvSpPr/>
                <p:nvPr/>
              </p:nvSpPr>
              <p:spPr>
                <a:xfrm rot="5400000">
                  <a:off x="8048396" y="27146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 name="Google Shape;297;p7"/>
                <p:cNvSpPr/>
                <p:nvPr/>
              </p:nvSpPr>
              <p:spPr>
                <a:xfrm rot="5400000">
                  <a:off x="8155128" y="363787"/>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98" name="Google Shape;298;p7"/>
              <p:cNvSpPr/>
              <p:nvPr/>
            </p:nvSpPr>
            <p:spPr>
              <a:xfrm>
                <a:off x="9547801"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7"/>
              <p:cNvSpPr/>
              <p:nvPr/>
            </p:nvSpPr>
            <p:spPr>
              <a:xfrm>
                <a:off x="10005013" y="1892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0" name="Google Shape;300;p7"/>
              <p:cNvGrpSpPr/>
              <p:nvPr/>
            </p:nvGrpSpPr>
            <p:grpSpPr>
              <a:xfrm>
                <a:off x="9627930" y="363668"/>
                <a:ext cx="64800" cy="182469"/>
                <a:chOff x="8079755" y="2344868"/>
                <a:chExt cx="64800" cy="182469"/>
              </a:xfrm>
            </p:grpSpPr>
            <p:cxnSp>
              <p:nvCxnSpPr>
                <p:cNvPr id="301" name="Google Shape;301;p7"/>
                <p:cNvCxnSpPr>
                  <a:stCxn id="295" idx="3"/>
                </p:cNvCxnSpPr>
                <p:nvPr/>
              </p:nvCxnSpPr>
              <p:spPr>
                <a:xfrm rot="10800000">
                  <a:off x="8112106" y="2373437"/>
                  <a:ext cx="0" cy="1539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7"/>
                <p:cNvSpPr/>
                <p:nvPr/>
              </p:nvSpPr>
              <p:spPr>
                <a:xfrm rot="5400000">
                  <a:off x="8079755" y="2344868"/>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03" name="Google Shape;303;p7"/>
              <p:cNvSpPr/>
              <p:nvPr/>
            </p:nvSpPr>
            <p:spPr>
              <a:xfrm>
                <a:off x="9622802" y="-141772"/>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4" name="Google Shape;304;p7"/>
            <p:cNvGrpSpPr/>
            <p:nvPr/>
          </p:nvGrpSpPr>
          <p:grpSpPr>
            <a:xfrm flipH="1">
              <a:off x="8277176" y="-311134"/>
              <a:ext cx="1220571" cy="1450531"/>
              <a:chOff x="6134231" y="-642422"/>
              <a:chExt cx="1220571" cy="1450531"/>
            </a:xfrm>
          </p:grpSpPr>
          <p:grpSp>
            <p:nvGrpSpPr>
              <p:cNvPr id="305" name="Google Shape;305;p7"/>
              <p:cNvGrpSpPr/>
              <p:nvPr/>
            </p:nvGrpSpPr>
            <p:grpSpPr>
              <a:xfrm>
                <a:off x="6134231" y="-642422"/>
                <a:ext cx="873044" cy="756167"/>
                <a:chOff x="7392284" y="-113981"/>
                <a:chExt cx="815700" cy="706500"/>
              </a:xfrm>
            </p:grpSpPr>
            <p:sp>
              <p:nvSpPr>
                <p:cNvPr id="306" name="Google Shape;306;p7"/>
                <p:cNvSpPr/>
                <p:nvPr/>
              </p:nvSpPr>
              <p:spPr>
                <a:xfrm>
                  <a:off x="7392284" y="-113981"/>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 name="Google Shape;307;p7"/>
                <p:cNvSpPr/>
                <p:nvPr/>
              </p:nvSpPr>
              <p:spPr>
                <a:xfrm>
                  <a:off x="7503077" y="-17994"/>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7"/>
                <p:cNvSpPr/>
                <p:nvPr/>
              </p:nvSpPr>
              <p:spPr>
                <a:xfrm>
                  <a:off x="7609797" y="74474"/>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9" name="Google Shape;309;p7"/>
              <p:cNvGrpSpPr/>
              <p:nvPr/>
            </p:nvGrpSpPr>
            <p:grpSpPr>
              <a:xfrm flipH="1" rot="10800000">
                <a:off x="6550088" y="-170208"/>
                <a:ext cx="804714" cy="978317"/>
                <a:chOff x="7359301" y="-25539"/>
                <a:chExt cx="804714" cy="978317"/>
              </a:xfrm>
            </p:grpSpPr>
            <p:sp>
              <p:nvSpPr>
                <p:cNvPr id="310" name="Google Shape;310;p7"/>
                <p:cNvSpPr/>
                <p:nvPr/>
              </p:nvSpPr>
              <p:spPr>
                <a:xfrm>
                  <a:off x="7359301" y="-2553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 name="Google Shape;311;p7"/>
                <p:cNvSpPr/>
                <p:nvPr/>
              </p:nvSpPr>
              <p:spPr>
                <a:xfrm>
                  <a:off x="7499188" y="41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 name="Google Shape;312;p7"/>
                <p:cNvSpPr/>
                <p:nvPr/>
              </p:nvSpPr>
              <p:spPr>
                <a:xfrm>
                  <a:off x="7856814" y="6866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 name="Shape 313"/>
        <p:cNvGrpSpPr/>
        <p:nvPr/>
      </p:nvGrpSpPr>
      <p:grpSpPr>
        <a:xfrm>
          <a:off x="0" y="0"/>
          <a:ext cx="0" cy="0"/>
          <a:chOff x="0" y="0"/>
          <a:chExt cx="0" cy="0"/>
        </a:xfrm>
      </p:grpSpPr>
      <p:sp>
        <p:nvSpPr>
          <p:cNvPr id="314" name="Google Shape;314;p8"/>
          <p:cNvSpPr txBox="1"/>
          <p:nvPr>
            <p:ph type="title"/>
          </p:nvPr>
        </p:nvSpPr>
        <p:spPr>
          <a:xfrm>
            <a:off x="4757275" y="1534500"/>
            <a:ext cx="3673200" cy="153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5" name="Google Shape;315;p8"/>
          <p:cNvSpPr/>
          <p:nvPr>
            <p:ph idx="2" type="pic"/>
          </p:nvPr>
        </p:nvSpPr>
        <p:spPr>
          <a:xfrm>
            <a:off x="713225" y="785250"/>
            <a:ext cx="3858600" cy="3573000"/>
          </a:xfrm>
          <a:prstGeom prst="rect">
            <a:avLst/>
          </a:prstGeom>
          <a:noFill/>
          <a:ln cap="flat" cmpd="sng" w="9525">
            <a:solidFill>
              <a:schemeClr val="dk2"/>
            </a:solidFill>
            <a:prstDash val="solid"/>
            <a:round/>
            <a:headEnd len="sm" w="sm" type="none"/>
            <a:tailEnd len="sm" w="sm" type="none"/>
          </a:ln>
        </p:spPr>
      </p:sp>
      <p:grpSp>
        <p:nvGrpSpPr>
          <p:cNvPr id="316" name="Google Shape;316;p8"/>
          <p:cNvGrpSpPr/>
          <p:nvPr/>
        </p:nvGrpSpPr>
        <p:grpSpPr>
          <a:xfrm>
            <a:off x="3451828" y="-849674"/>
            <a:ext cx="6322035" cy="6821397"/>
            <a:chOff x="3451828" y="-849674"/>
            <a:chExt cx="6322035" cy="6821397"/>
          </a:xfrm>
        </p:grpSpPr>
        <p:grpSp>
          <p:nvGrpSpPr>
            <p:cNvPr id="317" name="Google Shape;317;p8"/>
            <p:cNvGrpSpPr/>
            <p:nvPr/>
          </p:nvGrpSpPr>
          <p:grpSpPr>
            <a:xfrm rot="10800000">
              <a:off x="6356059" y="3526975"/>
              <a:ext cx="3417803" cy="2444748"/>
              <a:chOff x="5222059" y="1707050"/>
              <a:chExt cx="3417803" cy="2444748"/>
            </a:xfrm>
          </p:grpSpPr>
          <p:grpSp>
            <p:nvGrpSpPr>
              <p:cNvPr id="318" name="Google Shape;318;p8"/>
              <p:cNvGrpSpPr/>
              <p:nvPr/>
            </p:nvGrpSpPr>
            <p:grpSpPr>
              <a:xfrm>
                <a:off x="6230684" y="2436004"/>
                <a:ext cx="1245819" cy="1079037"/>
                <a:chOff x="8022925" y="186250"/>
                <a:chExt cx="815700" cy="706500"/>
              </a:xfrm>
            </p:grpSpPr>
            <p:sp>
              <p:nvSpPr>
                <p:cNvPr id="319" name="Google Shape;31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 name="Google Shape;320;p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 name="Google Shape;321;p8"/>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2" name="Google Shape;322;p8"/>
              <p:cNvGrpSpPr/>
              <p:nvPr/>
            </p:nvGrpSpPr>
            <p:grpSpPr>
              <a:xfrm>
                <a:off x="5222059" y="3089020"/>
                <a:ext cx="1008613" cy="873587"/>
                <a:chOff x="8022925" y="186250"/>
                <a:chExt cx="815700" cy="706500"/>
              </a:xfrm>
            </p:grpSpPr>
            <p:sp>
              <p:nvSpPr>
                <p:cNvPr id="323" name="Google Shape;323;p8"/>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 name="Google Shape;324;p8"/>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5" name="Google Shape;325;p8"/>
              <p:cNvGrpSpPr/>
              <p:nvPr/>
            </p:nvGrpSpPr>
            <p:grpSpPr>
              <a:xfrm>
                <a:off x="6286990" y="3642694"/>
                <a:ext cx="587793" cy="509104"/>
                <a:chOff x="8022925" y="186250"/>
                <a:chExt cx="815700" cy="706500"/>
              </a:xfrm>
            </p:grpSpPr>
            <p:sp>
              <p:nvSpPr>
                <p:cNvPr id="326" name="Google Shape;326;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 name="Google Shape;327;p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28" name="Google Shape;328;p8"/>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9" name="Google Shape;329;p8"/>
              <p:cNvGrpSpPr/>
              <p:nvPr/>
            </p:nvGrpSpPr>
            <p:grpSpPr>
              <a:xfrm>
                <a:off x="7766819" y="2597416"/>
                <a:ext cx="873044" cy="756167"/>
                <a:chOff x="8022925" y="186250"/>
                <a:chExt cx="815700" cy="706500"/>
              </a:xfrm>
            </p:grpSpPr>
            <p:sp>
              <p:nvSpPr>
                <p:cNvPr id="330" name="Google Shape;330;p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 name="Google Shape;331;p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 name="Google Shape;332;p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33" name="Google Shape;333;p8"/>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 name="Google Shape;334;p8"/>
              <p:cNvSpPr/>
              <p:nvPr/>
            </p:nvSpPr>
            <p:spPr>
              <a:xfrm>
                <a:off x="7640363" y="27595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8"/>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6" name="Google Shape;336;p8"/>
              <p:cNvGrpSpPr/>
              <p:nvPr/>
            </p:nvGrpSpPr>
            <p:grpSpPr>
              <a:xfrm>
                <a:off x="6012275" y="1707050"/>
                <a:ext cx="1754544" cy="1381970"/>
                <a:chOff x="6012275" y="1707050"/>
                <a:chExt cx="1754544" cy="1381970"/>
              </a:xfrm>
            </p:grpSpPr>
            <p:grpSp>
              <p:nvGrpSpPr>
                <p:cNvPr id="337" name="Google Shape;337;p8"/>
                <p:cNvGrpSpPr/>
                <p:nvPr/>
              </p:nvGrpSpPr>
              <p:grpSpPr>
                <a:xfrm>
                  <a:off x="6012275" y="2285500"/>
                  <a:ext cx="1754544" cy="803520"/>
                  <a:chOff x="6012275" y="2285500"/>
                  <a:chExt cx="1754544" cy="803520"/>
                </a:xfrm>
              </p:grpSpPr>
              <p:cxnSp>
                <p:nvCxnSpPr>
                  <p:cNvPr id="338" name="Google Shape;338;p8"/>
                  <p:cNvCxnSpPr>
                    <a:stCxn id="33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339" name="Google Shape;339;p8"/>
                  <p:cNvGrpSpPr/>
                  <p:nvPr/>
                </p:nvGrpSpPr>
                <p:grpSpPr>
                  <a:xfrm>
                    <a:off x="6012275" y="2285500"/>
                    <a:ext cx="1603950" cy="803520"/>
                    <a:chOff x="6012275" y="2285500"/>
                    <a:chExt cx="1603950" cy="803520"/>
                  </a:xfrm>
                </p:grpSpPr>
                <p:cxnSp>
                  <p:nvCxnSpPr>
                    <p:cNvPr id="340" name="Google Shape;340;p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8"/>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8"/>
                    <p:cNvCxnSpPr>
                      <a:stCxn id="323"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343" name="Google Shape;343;p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44" name="Google Shape;344;p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345" name="Google Shape;345;p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46" name="Google Shape;346;p8"/>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47" name="Google Shape;347;p8"/>
            <p:cNvGrpSpPr/>
            <p:nvPr/>
          </p:nvGrpSpPr>
          <p:grpSpPr>
            <a:xfrm>
              <a:off x="3451828" y="-849674"/>
              <a:ext cx="2615301" cy="2109839"/>
              <a:chOff x="4428309" y="-851325"/>
              <a:chExt cx="2965866" cy="2392650"/>
            </a:xfrm>
          </p:grpSpPr>
          <p:grpSp>
            <p:nvGrpSpPr>
              <p:cNvPr id="348" name="Google Shape;348;p8"/>
              <p:cNvGrpSpPr/>
              <p:nvPr/>
            </p:nvGrpSpPr>
            <p:grpSpPr>
              <a:xfrm>
                <a:off x="4428309" y="-723871"/>
                <a:ext cx="1245819" cy="1079037"/>
                <a:chOff x="8022925" y="186250"/>
                <a:chExt cx="815700" cy="706500"/>
              </a:xfrm>
            </p:grpSpPr>
            <p:sp>
              <p:nvSpPr>
                <p:cNvPr id="349" name="Google Shape;34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 name="Google Shape;350;p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 name="Google Shape;351;p8"/>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2" name="Google Shape;352;p8"/>
              <p:cNvGrpSpPr/>
              <p:nvPr/>
            </p:nvGrpSpPr>
            <p:grpSpPr>
              <a:xfrm>
                <a:off x="6360273" y="-338456"/>
                <a:ext cx="917499" cy="794671"/>
                <a:chOff x="8022925" y="186250"/>
                <a:chExt cx="815700" cy="706500"/>
              </a:xfrm>
            </p:grpSpPr>
            <p:sp>
              <p:nvSpPr>
                <p:cNvPr id="353" name="Google Shape;353;p8"/>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 name="Google Shape;354;p8"/>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5" name="Google Shape;355;p8"/>
              <p:cNvGrpSpPr/>
              <p:nvPr/>
            </p:nvGrpSpPr>
            <p:grpSpPr>
              <a:xfrm>
                <a:off x="5548840" y="-8756"/>
                <a:ext cx="587793" cy="509104"/>
                <a:chOff x="8022925" y="186250"/>
                <a:chExt cx="815700" cy="706500"/>
              </a:xfrm>
            </p:grpSpPr>
            <p:sp>
              <p:nvSpPr>
                <p:cNvPr id="356" name="Google Shape;356;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8" name="Google Shape;358;p8"/>
              <p:cNvGrpSpPr/>
              <p:nvPr/>
            </p:nvGrpSpPr>
            <p:grpSpPr>
              <a:xfrm>
                <a:off x="6089765" y="600244"/>
                <a:ext cx="587793" cy="509104"/>
                <a:chOff x="8022925" y="186250"/>
                <a:chExt cx="815700" cy="706500"/>
              </a:xfrm>
            </p:grpSpPr>
            <p:sp>
              <p:nvSpPr>
                <p:cNvPr id="359" name="Google Shape;35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0" name="Google Shape;360;p8"/>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61" name="Google Shape;361;p8"/>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8"/>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63" name="Google Shape;363;p8"/>
              <p:cNvCxnSpPr>
                <a:stCxn id="349"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8"/>
              <p:cNvCxnSpPr>
                <a:stCxn id="359"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8"/>
              <p:cNvCxnSpPr>
                <a:stCxn id="35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8"/>
              <p:cNvCxnSpPr>
                <a:stCxn id="35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8"/>
              <p:cNvCxnSpPr>
                <a:stCxn id="359"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368" name="Google Shape;368;p8"/>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69" name="Google Shape;369;p8"/>
              <p:cNvCxnSpPr>
                <a:stCxn id="35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8"/>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8"/>
              <p:cNvSpPr/>
              <p:nvPr/>
            </p:nvSpPr>
            <p:spPr>
              <a:xfrm>
                <a:off x="50971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2" name="Shape 372"/>
        <p:cNvGrpSpPr/>
        <p:nvPr/>
      </p:nvGrpSpPr>
      <p:grpSpPr>
        <a:xfrm>
          <a:off x="0" y="0"/>
          <a:ext cx="0" cy="0"/>
          <a:chOff x="0" y="0"/>
          <a:chExt cx="0" cy="0"/>
        </a:xfrm>
      </p:grpSpPr>
      <p:sp>
        <p:nvSpPr>
          <p:cNvPr id="373" name="Google Shape;373;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4" name="Google Shape;374;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5" name="Google Shape;375;p9"/>
          <p:cNvGrpSpPr/>
          <p:nvPr/>
        </p:nvGrpSpPr>
        <p:grpSpPr>
          <a:xfrm flipH="1">
            <a:off x="61713" y="-340114"/>
            <a:ext cx="9361049" cy="5744521"/>
            <a:chOff x="-278087" y="-340114"/>
            <a:chExt cx="9361049" cy="5744521"/>
          </a:xfrm>
        </p:grpSpPr>
        <p:grpSp>
          <p:nvGrpSpPr>
            <p:cNvPr id="376" name="Google Shape;376;p9"/>
            <p:cNvGrpSpPr/>
            <p:nvPr/>
          </p:nvGrpSpPr>
          <p:grpSpPr>
            <a:xfrm flipH="1" rot="10800000">
              <a:off x="4109226" y="3335677"/>
              <a:ext cx="4973735" cy="2068730"/>
              <a:chOff x="4109226" y="-312689"/>
              <a:chExt cx="4973735" cy="2068730"/>
            </a:xfrm>
          </p:grpSpPr>
          <p:grpSp>
            <p:nvGrpSpPr>
              <p:cNvPr id="377" name="Google Shape;377;p9"/>
              <p:cNvGrpSpPr/>
              <p:nvPr/>
            </p:nvGrpSpPr>
            <p:grpSpPr>
              <a:xfrm>
                <a:off x="4109226" y="-312689"/>
                <a:ext cx="4929199" cy="1831430"/>
                <a:chOff x="4035851" y="-41164"/>
                <a:chExt cx="4929199" cy="1831430"/>
              </a:xfrm>
            </p:grpSpPr>
            <p:grpSp>
              <p:nvGrpSpPr>
                <p:cNvPr id="378" name="Google Shape;378;p9"/>
                <p:cNvGrpSpPr/>
                <p:nvPr/>
              </p:nvGrpSpPr>
              <p:grpSpPr>
                <a:xfrm>
                  <a:off x="7832150" y="-41164"/>
                  <a:ext cx="815700" cy="706500"/>
                  <a:chOff x="8022925" y="186250"/>
                  <a:chExt cx="815700" cy="706500"/>
                </a:xfrm>
              </p:grpSpPr>
              <p:sp>
                <p:nvSpPr>
                  <p:cNvPr id="379" name="Google Shape;379;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0" name="Google Shape;380;p9"/>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1" name="Google Shape;381;p9"/>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82" name="Google Shape;382;p9"/>
                <p:cNvGrpSpPr/>
                <p:nvPr/>
              </p:nvGrpSpPr>
              <p:grpSpPr>
                <a:xfrm>
                  <a:off x="7116830" y="85652"/>
                  <a:ext cx="522864" cy="452867"/>
                  <a:chOff x="8022925" y="186250"/>
                  <a:chExt cx="815700" cy="706500"/>
                </a:xfrm>
              </p:grpSpPr>
              <p:sp>
                <p:nvSpPr>
                  <p:cNvPr id="383" name="Google Shape;383;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4" name="Google Shape;384;p9"/>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9"/>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86" name="Google Shape;386;p9"/>
                <p:cNvCxnSpPr>
                  <a:stCxn id="383" idx="0"/>
                  <a:endCxn id="379"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387" name="Google Shape;387;p9"/>
                <p:cNvGrpSpPr/>
                <p:nvPr/>
              </p:nvGrpSpPr>
              <p:grpSpPr>
                <a:xfrm>
                  <a:off x="6041340" y="252293"/>
                  <a:ext cx="549374" cy="475828"/>
                  <a:chOff x="8022925" y="186250"/>
                  <a:chExt cx="815700" cy="706500"/>
                </a:xfrm>
              </p:grpSpPr>
              <p:sp>
                <p:nvSpPr>
                  <p:cNvPr id="388" name="Google Shape;388;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9" name="Google Shape;389;p9"/>
                  <p:cNvSpPr/>
                  <p:nvPr/>
                </p:nvSpPr>
                <p:spPr>
                  <a:xfrm>
                    <a:off x="8156075" y="301599"/>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90" name="Google Shape;390;p9"/>
                <p:cNvCxnSpPr>
                  <a:stCxn id="383" idx="3"/>
                  <a:endCxn id="388" idx="0"/>
                </p:cNvCxnSpPr>
                <p:nvPr/>
              </p:nvCxnSpPr>
              <p:spPr>
                <a:xfrm flipH="1">
                  <a:off x="6590630" y="312086"/>
                  <a:ext cx="526200" cy="1782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9"/>
                <p:cNvCxnSpPr>
                  <a:stCxn id="388" idx="3"/>
                  <a:endCxn id="392" idx="0"/>
                </p:cNvCxnSpPr>
                <p:nvPr/>
              </p:nvCxnSpPr>
              <p:spPr>
                <a:xfrm rot="10800000">
                  <a:off x="4272840" y="490207"/>
                  <a:ext cx="17685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9"/>
                <p:cNvSpPr/>
                <p:nvPr/>
              </p:nvSpPr>
              <p:spPr>
                <a:xfrm>
                  <a:off x="4035851" y="387446"/>
                  <a:ext cx="237000" cy="205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3" name="Google Shape;393;p9"/>
                <p:cNvGrpSpPr/>
                <p:nvPr/>
              </p:nvGrpSpPr>
              <p:grpSpPr>
                <a:xfrm>
                  <a:off x="8471225" y="665336"/>
                  <a:ext cx="436661" cy="1124931"/>
                  <a:chOff x="8471225" y="665336"/>
                  <a:chExt cx="436661" cy="1124931"/>
                </a:xfrm>
              </p:grpSpPr>
              <p:cxnSp>
                <p:nvCxnSpPr>
                  <p:cNvPr id="394" name="Google Shape;394;p9"/>
                  <p:cNvCxnSpPr>
                    <a:stCxn id="379"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9"/>
                  <p:cNvCxnSpPr>
                    <a:endCxn id="396"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397" name="Google Shape;397;p9"/>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96" name="Google Shape;396;p9"/>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98" name="Google Shape;398;p9"/>
            <p:cNvGrpSpPr/>
            <p:nvPr/>
          </p:nvGrpSpPr>
          <p:grpSpPr>
            <a:xfrm flipH="1" rot="10800000">
              <a:off x="-278087" y="-340114"/>
              <a:ext cx="1835863" cy="1646533"/>
              <a:chOff x="8352175" y="-274150"/>
              <a:chExt cx="1835863" cy="1646533"/>
            </a:xfrm>
          </p:grpSpPr>
          <p:grpSp>
            <p:nvGrpSpPr>
              <p:cNvPr id="399" name="Google Shape;399;p9"/>
              <p:cNvGrpSpPr/>
              <p:nvPr/>
            </p:nvGrpSpPr>
            <p:grpSpPr>
              <a:xfrm>
                <a:off x="9314994" y="616216"/>
                <a:ext cx="873044" cy="756167"/>
                <a:chOff x="8022925" y="186250"/>
                <a:chExt cx="815700" cy="706500"/>
              </a:xfrm>
            </p:grpSpPr>
            <p:sp>
              <p:nvSpPr>
                <p:cNvPr id="400" name="Google Shape;400;p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1" name="Google Shape;401;p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2" name="Google Shape;402;p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03" name="Google Shape;403;p9"/>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4" name="Google Shape;404;p9"/>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5" name="Google Shape;405;p9"/>
              <p:cNvGrpSpPr/>
              <p:nvPr/>
            </p:nvGrpSpPr>
            <p:grpSpPr>
              <a:xfrm>
                <a:off x="8408775" y="-274150"/>
                <a:ext cx="906219" cy="1300800"/>
                <a:chOff x="6860600" y="1707050"/>
                <a:chExt cx="906219" cy="1300800"/>
              </a:xfrm>
            </p:grpSpPr>
            <p:grpSp>
              <p:nvGrpSpPr>
                <p:cNvPr id="406" name="Google Shape;406;p9"/>
                <p:cNvGrpSpPr/>
                <p:nvPr/>
              </p:nvGrpSpPr>
              <p:grpSpPr>
                <a:xfrm>
                  <a:off x="6860600" y="2285500"/>
                  <a:ext cx="906219" cy="722350"/>
                  <a:chOff x="6860600" y="2285500"/>
                  <a:chExt cx="906219" cy="722350"/>
                </a:xfrm>
              </p:grpSpPr>
              <p:cxnSp>
                <p:nvCxnSpPr>
                  <p:cNvPr id="407" name="Google Shape;407;p9"/>
                  <p:cNvCxnSpPr>
                    <a:stCxn id="40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408" name="Google Shape;408;p9"/>
                  <p:cNvGrpSpPr/>
                  <p:nvPr/>
                </p:nvGrpSpPr>
                <p:grpSpPr>
                  <a:xfrm>
                    <a:off x="6860600" y="2285500"/>
                    <a:ext cx="755625" cy="690000"/>
                    <a:chOff x="6860600" y="2285500"/>
                    <a:chExt cx="755625" cy="690000"/>
                  </a:xfrm>
                </p:grpSpPr>
                <p:cxnSp>
                  <p:nvCxnSpPr>
                    <p:cNvPr id="409" name="Google Shape;409;p9"/>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9"/>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411" name="Google Shape;411;p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12" name="Google Shape;412;p9"/>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9"/>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14" name="Google Shape;414;p9"/>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 name="Google Shape;415;p9"/>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6" name="Shape 416"/>
        <p:cNvGrpSpPr/>
        <p:nvPr/>
      </p:nvGrpSpPr>
      <p:grpSpPr>
        <a:xfrm>
          <a:off x="0" y="0"/>
          <a:ext cx="0" cy="0"/>
          <a:chOff x="0" y="0"/>
          <a:chExt cx="0" cy="0"/>
        </a:xfrm>
      </p:grpSpPr>
      <p:sp>
        <p:nvSpPr>
          <p:cNvPr id="417" name="Google Shape;417;p10"/>
          <p:cNvSpPr/>
          <p:nvPr>
            <p:ph idx="2" type="pic"/>
          </p:nvPr>
        </p:nvSpPr>
        <p:spPr>
          <a:xfrm>
            <a:off x="-25" y="0"/>
            <a:ext cx="9144000" cy="5143500"/>
          </a:xfrm>
          <a:prstGeom prst="rect">
            <a:avLst/>
          </a:prstGeom>
          <a:noFill/>
          <a:ln>
            <a:noFill/>
          </a:ln>
        </p:spPr>
      </p:sp>
      <p:sp>
        <p:nvSpPr>
          <p:cNvPr id="418" name="Google Shape;418;p10"/>
          <p:cNvSpPr txBox="1"/>
          <p:nvPr>
            <p:ph type="title"/>
          </p:nvPr>
        </p:nvSpPr>
        <p:spPr>
          <a:xfrm>
            <a:off x="720000" y="3464675"/>
            <a:ext cx="3635400" cy="11439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5.xml"/><Relationship Id="rId5" Type="http://schemas.openxmlformats.org/officeDocument/2006/relationships/slide" Target="/ppt/slides/slide6.xml"/><Relationship Id="rId6"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baseball-reference.com" TargetMode="External"/><Relationship Id="rId4" Type="http://schemas.openxmlformats.org/officeDocument/2006/relationships/hyperlink" Target="http://basketball-reference.com" TargetMode="External"/><Relationship Id="rId9" Type="http://schemas.openxmlformats.org/officeDocument/2006/relationships/image" Target="../media/image15.png"/><Relationship Id="rId5" Type="http://schemas.openxmlformats.org/officeDocument/2006/relationships/hyperlink" Target="http://hockey-reference.com" TargetMode="External"/><Relationship Id="rId6" Type="http://schemas.openxmlformats.org/officeDocument/2006/relationships/hyperlink" Target="http://sports-reference.com/cbb/" TargetMode="External"/><Relationship Id="rId7" Type="http://schemas.openxmlformats.org/officeDocument/2006/relationships/image" Target="../media/image1.png"/><Relationship Id="rId8" Type="http://schemas.openxmlformats.org/officeDocument/2006/relationships/image" Target="../media/image8.png"/><Relationship Id="rId10"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30"/>
          <p:cNvSpPr txBox="1"/>
          <p:nvPr>
            <p:ph type="ctrTitle"/>
          </p:nvPr>
        </p:nvSpPr>
        <p:spPr>
          <a:xfrm>
            <a:off x="713225" y="957800"/>
            <a:ext cx="4221600" cy="27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 Entrega</a:t>
            </a:r>
            <a:r>
              <a:rPr lang="en"/>
              <a:t> Proyecto Final</a:t>
            </a:r>
            <a:endParaRPr/>
          </a:p>
          <a:p>
            <a:pPr indent="0" lvl="0" marL="0" rtl="0" algn="l">
              <a:spcBef>
                <a:spcPts val="0"/>
              </a:spcBef>
              <a:spcAft>
                <a:spcPts val="0"/>
              </a:spcAft>
              <a:buNone/>
            </a:pPr>
            <a:r>
              <a:rPr b="0" lang="en"/>
              <a:t>Federico Losio</a:t>
            </a:r>
            <a:endParaRPr b="0"/>
          </a:p>
        </p:txBody>
      </p:sp>
      <p:sp>
        <p:nvSpPr>
          <p:cNvPr id="1381" name="Google Shape;1381;p30"/>
          <p:cNvSpPr txBox="1"/>
          <p:nvPr>
            <p:ph idx="1" type="subTitle"/>
          </p:nvPr>
        </p:nvSpPr>
        <p:spPr>
          <a:xfrm>
            <a:off x="713288" y="3586302"/>
            <a:ext cx="4221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 la Nba y las selecciones del Draft</a:t>
            </a:r>
            <a:endParaRPr/>
          </a:p>
        </p:txBody>
      </p:sp>
      <p:cxnSp>
        <p:nvCxnSpPr>
          <p:cNvPr id="1382" name="Google Shape;1382;p30"/>
          <p:cNvCxnSpPr>
            <a:stCxn id="1383" idx="5"/>
          </p:cNvCxnSpPr>
          <p:nvPr/>
        </p:nvCxnSpPr>
        <p:spPr>
          <a:xfrm flipH="1">
            <a:off x="-582564" y="5331355"/>
            <a:ext cx="275700" cy="477600"/>
          </a:xfrm>
          <a:prstGeom prst="straightConnector1">
            <a:avLst/>
          </a:prstGeom>
          <a:noFill/>
          <a:ln cap="flat" cmpd="sng" w="9525">
            <a:solidFill>
              <a:schemeClr val="dk2"/>
            </a:solidFill>
            <a:prstDash val="solid"/>
            <a:round/>
            <a:headEnd len="med" w="med" type="none"/>
            <a:tailEnd len="med" w="med" type="none"/>
          </a:ln>
        </p:spPr>
      </p:cxnSp>
      <p:pic>
        <p:nvPicPr>
          <p:cNvPr id="1384" name="Google Shape;1384;p30"/>
          <p:cNvPicPr preferRelativeResize="0"/>
          <p:nvPr/>
        </p:nvPicPr>
        <p:blipFill>
          <a:blip r:embed="rId3">
            <a:alphaModFix/>
          </a:blip>
          <a:stretch>
            <a:fillRect/>
          </a:stretch>
        </p:blipFill>
        <p:spPr>
          <a:xfrm>
            <a:off x="4767398" y="1315677"/>
            <a:ext cx="4221599" cy="28169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39"/>
          <p:cNvSpPr txBox="1"/>
          <p:nvPr>
            <p:ph type="title"/>
          </p:nvPr>
        </p:nvSpPr>
        <p:spPr>
          <a:xfrm>
            <a:off x="1958700" y="308875"/>
            <a:ext cx="6227100" cy="9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Las columnas finales fueron las siguientes:</a:t>
            </a:r>
            <a:endParaRPr/>
          </a:p>
        </p:txBody>
      </p:sp>
      <p:pic>
        <p:nvPicPr>
          <p:cNvPr id="1502" name="Google Shape;1502;p39"/>
          <p:cNvPicPr preferRelativeResize="0"/>
          <p:nvPr/>
        </p:nvPicPr>
        <p:blipFill>
          <a:blip r:embed="rId3">
            <a:alphaModFix/>
          </a:blip>
          <a:stretch>
            <a:fillRect/>
          </a:stretch>
        </p:blipFill>
        <p:spPr>
          <a:xfrm>
            <a:off x="1225300" y="1194200"/>
            <a:ext cx="6693408" cy="39492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40"/>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 datos</a:t>
            </a:r>
            <a:endParaRPr/>
          </a:p>
        </p:txBody>
      </p:sp>
      <p:sp>
        <p:nvSpPr>
          <p:cNvPr id="1508" name="Google Shape;1508;p40"/>
          <p:cNvSpPr txBox="1"/>
          <p:nvPr>
            <p:ph idx="2" type="title"/>
          </p:nvPr>
        </p:nvSpPr>
        <p:spPr>
          <a:xfrm>
            <a:off x="720000" y="1913638"/>
            <a:ext cx="132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1509" name="Google Shape;1509;p40"/>
          <p:cNvPicPr preferRelativeResize="0"/>
          <p:nvPr/>
        </p:nvPicPr>
        <p:blipFill>
          <a:blip r:embed="rId3">
            <a:alphaModFix/>
          </a:blip>
          <a:stretch>
            <a:fillRect/>
          </a:stretch>
        </p:blipFill>
        <p:spPr>
          <a:xfrm>
            <a:off x="4777625" y="1725613"/>
            <a:ext cx="4064400" cy="2694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1"/>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Cuales son las universidades que forman a los jugadores con mayor impacto?</a:t>
            </a:r>
            <a:endParaRPr/>
          </a:p>
        </p:txBody>
      </p:sp>
      <p:sp>
        <p:nvSpPr>
          <p:cNvPr id="1515" name="Google Shape;1515;p41"/>
          <p:cNvSpPr txBox="1"/>
          <p:nvPr/>
        </p:nvSpPr>
        <p:spPr>
          <a:xfrm>
            <a:off x="5850550" y="823141"/>
            <a:ext cx="3052500" cy="3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tamaran"/>
                <a:ea typeface="Catamaran"/>
                <a:cs typeface="Catamaran"/>
                <a:sym typeface="Catamaran"/>
              </a:rPr>
              <a:t>Analizando los resultados de las universidades con mayor cantidad de jugadores drafteados se puede notar:</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dk1"/>
              </a:buClr>
              <a:buSzPts val="1400"/>
              <a:buFont typeface="Catamaran"/>
              <a:buAutoNum type="arabicPeriod"/>
            </a:pPr>
            <a:r>
              <a:rPr lang="en">
                <a:solidFill>
                  <a:schemeClr val="dk1"/>
                </a:solidFill>
                <a:latin typeface="Catamaran"/>
                <a:ea typeface="Catamaran"/>
                <a:cs typeface="Catamaran"/>
                <a:sym typeface="Catamaran"/>
              </a:rPr>
              <a:t>Que las universidades que mejores jugadores han brindado a la liga son:</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Kentucky</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Duke</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UCLA</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UNC</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dk1"/>
              </a:buClr>
              <a:buSzPts val="1400"/>
              <a:buFont typeface="Catamaran"/>
              <a:buAutoNum type="arabicPeriod"/>
            </a:pPr>
            <a:r>
              <a:rPr lang="en">
                <a:solidFill>
                  <a:schemeClr val="dk1"/>
                </a:solidFill>
                <a:latin typeface="Catamaran"/>
                <a:ea typeface="Catamaran"/>
                <a:cs typeface="Catamaran"/>
                <a:sym typeface="Catamaran"/>
              </a:rPr>
              <a:t>Sin embargo, es relevante remarcar que Duke, UNC y UCLA brindaron jugadores con mayor Ranking en promedio</a:t>
            </a:r>
            <a:endParaRPr>
              <a:solidFill>
                <a:schemeClr val="dk1"/>
              </a:solidFill>
              <a:latin typeface="Catamaran"/>
              <a:ea typeface="Catamaran"/>
              <a:cs typeface="Catamaran"/>
              <a:sym typeface="Catamaran"/>
            </a:endParaRPr>
          </a:p>
        </p:txBody>
      </p:sp>
      <p:pic>
        <p:nvPicPr>
          <p:cNvPr id="1516" name="Google Shape;1516;p41"/>
          <p:cNvPicPr preferRelativeResize="0"/>
          <p:nvPr/>
        </p:nvPicPr>
        <p:blipFill>
          <a:blip r:embed="rId3">
            <a:alphaModFix/>
          </a:blip>
          <a:stretch>
            <a:fillRect/>
          </a:stretch>
        </p:blipFill>
        <p:spPr>
          <a:xfrm>
            <a:off x="609600" y="823141"/>
            <a:ext cx="5164749" cy="4167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42"/>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Cuales son las posiciones/ la posición con mayor impacto en la NBA? </a:t>
            </a:r>
            <a:endParaRPr sz="1600"/>
          </a:p>
        </p:txBody>
      </p:sp>
      <p:sp>
        <p:nvSpPr>
          <p:cNvPr id="1522" name="Google Shape;1522;p42"/>
          <p:cNvSpPr txBox="1"/>
          <p:nvPr/>
        </p:nvSpPr>
        <p:spPr>
          <a:xfrm>
            <a:off x="808900" y="3734225"/>
            <a:ext cx="6593400" cy="119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Catamaran"/>
                <a:ea typeface="Catamaran"/>
                <a:cs typeface="Catamaran"/>
                <a:sym typeface="Catamaran"/>
              </a:rPr>
              <a:t>La </a:t>
            </a:r>
            <a:r>
              <a:rPr lang="en">
                <a:solidFill>
                  <a:schemeClr val="dk1"/>
                </a:solidFill>
                <a:latin typeface="Catamaran"/>
                <a:ea typeface="Catamaran"/>
                <a:cs typeface="Catamaran"/>
                <a:sym typeface="Catamaran"/>
              </a:rPr>
              <a:t>posición</a:t>
            </a:r>
            <a:r>
              <a:rPr lang="en">
                <a:solidFill>
                  <a:schemeClr val="dk1"/>
                </a:solidFill>
                <a:latin typeface="Catamaran"/>
                <a:ea typeface="Catamaran"/>
                <a:cs typeface="Catamaran"/>
                <a:sym typeface="Catamaran"/>
              </a:rPr>
              <a:t> con mayor impacto en la nba son evidentemente los Guards ( G ). No solo tienen mayores jugadores en la base de datos, sino que </a:t>
            </a:r>
            <a:r>
              <a:rPr lang="en">
                <a:solidFill>
                  <a:schemeClr val="dk1"/>
                </a:solidFill>
                <a:latin typeface="Catamaran"/>
                <a:ea typeface="Catamaran"/>
                <a:cs typeface="Catamaran"/>
                <a:sym typeface="Catamaran"/>
              </a:rPr>
              <a:t>también</a:t>
            </a:r>
            <a:r>
              <a:rPr lang="en">
                <a:solidFill>
                  <a:schemeClr val="dk1"/>
                </a:solidFill>
                <a:latin typeface="Catamaran"/>
                <a:ea typeface="Catamaran"/>
                <a:cs typeface="Catamaran"/>
                <a:sym typeface="Catamaran"/>
              </a:rPr>
              <a:t> presentan un VORP superior al del resto de las posiciones.</a:t>
            </a:r>
            <a:endParaRPr>
              <a:solidFill>
                <a:schemeClr val="dk1"/>
              </a:solidFill>
              <a:latin typeface="Catamaran"/>
              <a:ea typeface="Catamaran"/>
              <a:cs typeface="Catamaran"/>
              <a:sym typeface="Catamaran"/>
            </a:endParaRPr>
          </a:p>
        </p:txBody>
      </p:sp>
      <p:pic>
        <p:nvPicPr>
          <p:cNvPr id="1523" name="Google Shape;1523;p42"/>
          <p:cNvPicPr preferRelativeResize="0"/>
          <p:nvPr/>
        </p:nvPicPr>
        <p:blipFill>
          <a:blip r:embed="rId3">
            <a:alphaModFix/>
          </a:blip>
          <a:stretch>
            <a:fillRect/>
          </a:stretch>
        </p:blipFill>
        <p:spPr>
          <a:xfrm>
            <a:off x="889925" y="712925"/>
            <a:ext cx="3055357" cy="2743200"/>
          </a:xfrm>
          <a:prstGeom prst="rect">
            <a:avLst/>
          </a:prstGeom>
          <a:noFill/>
          <a:ln>
            <a:noFill/>
          </a:ln>
        </p:spPr>
      </p:pic>
      <p:pic>
        <p:nvPicPr>
          <p:cNvPr id="1524" name="Google Shape;1524;p42"/>
          <p:cNvPicPr preferRelativeResize="0"/>
          <p:nvPr/>
        </p:nvPicPr>
        <p:blipFill>
          <a:blip r:embed="rId4">
            <a:alphaModFix/>
          </a:blip>
          <a:stretch>
            <a:fillRect/>
          </a:stretch>
        </p:blipFill>
        <p:spPr>
          <a:xfrm>
            <a:off x="4314100" y="712925"/>
            <a:ext cx="3159409"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43"/>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 es la incidencia de métricas físicas como la altura?</a:t>
            </a:r>
            <a:endParaRPr sz="1600"/>
          </a:p>
        </p:txBody>
      </p:sp>
      <p:sp>
        <p:nvSpPr>
          <p:cNvPr id="1530" name="Google Shape;1530;p43"/>
          <p:cNvSpPr txBox="1"/>
          <p:nvPr/>
        </p:nvSpPr>
        <p:spPr>
          <a:xfrm>
            <a:off x="6506950" y="712925"/>
            <a:ext cx="2564100" cy="3280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Catamaran"/>
                <a:ea typeface="Catamaran"/>
                <a:cs typeface="Catamaran"/>
                <a:sym typeface="Catamaran"/>
              </a:rPr>
              <a:t>La altura, no </a:t>
            </a:r>
            <a:r>
              <a:rPr lang="en">
                <a:solidFill>
                  <a:schemeClr val="dk1"/>
                </a:solidFill>
                <a:latin typeface="Catamaran"/>
                <a:ea typeface="Catamaran"/>
                <a:cs typeface="Catamaran"/>
                <a:sym typeface="Catamaran"/>
              </a:rPr>
              <a:t>parecería</a:t>
            </a:r>
            <a:r>
              <a:rPr lang="en">
                <a:solidFill>
                  <a:schemeClr val="dk1"/>
                </a:solidFill>
                <a:latin typeface="Catamaran"/>
                <a:ea typeface="Catamaran"/>
                <a:cs typeface="Catamaran"/>
                <a:sym typeface="Catamaran"/>
              </a:rPr>
              <a:t> influir en la </a:t>
            </a:r>
            <a:r>
              <a:rPr lang="en">
                <a:solidFill>
                  <a:schemeClr val="dk1"/>
                </a:solidFill>
                <a:latin typeface="Catamaran"/>
                <a:ea typeface="Catamaran"/>
                <a:cs typeface="Catamaran"/>
                <a:sym typeface="Catamaran"/>
              </a:rPr>
              <a:t>medición</a:t>
            </a:r>
            <a:r>
              <a:rPr lang="en">
                <a:solidFill>
                  <a:schemeClr val="dk1"/>
                </a:solidFill>
                <a:latin typeface="Catamaran"/>
                <a:ea typeface="Catamaran"/>
                <a:cs typeface="Catamaran"/>
                <a:sym typeface="Catamaran"/>
              </a:rPr>
              <a:t> del impacto del jugador.</a:t>
            </a:r>
            <a:endParaRPr>
              <a:solidFill>
                <a:schemeClr val="dk1"/>
              </a:solidFill>
              <a:latin typeface="Catamaran"/>
              <a:ea typeface="Catamaran"/>
              <a:cs typeface="Catamaran"/>
              <a:sym typeface="Catamaran"/>
            </a:endParaRPr>
          </a:p>
        </p:txBody>
      </p:sp>
      <p:pic>
        <p:nvPicPr>
          <p:cNvPr id="1531" name="Google Shape;1531;p43"/>
          <p:cNvPicPr preferRelativeResize="0"/>
          <p:nvPr/>
        </p:nvPicPr>
        <p:blipFill>
          <a:blip r:embed="rId3">
            <a:alphaModFix/>
          </a:blip>
          <a:stretch>
            <a:fillRect/>
          </a:stretch>
        </p:blipFill>
        <p:spPr>
          <a:xfrm>
            <a:off x="152400" y="865325"/>
            <a:ext cx="6243326" cy="3860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44"/>
          <p:cNvSpPr txBox="1"/>
          <p:nvPr>
            <p:ph type="title"/>
          </p:nvPr>
        </p:nvSpPr>
        <p:spPr>
          <a:xfrm>
            <a:off x="4828025" y="2271150"/>
            <a:ext cx="406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537" name="Google Shape;1537;p44"/>
          <p:cNvSpPr txBox="1"/>
          <p:nvPr>
            <p:ph idx="4294967295" type="title"/>
          </p:nvPr>
        </p:nvSpPr>
        <p:spPr>
          <a:xfrm>
            <a:off x="4828025" y="1151288"/>
            <a:ext cx="1324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04</a:t>
            </a:r>
            <a:endParaRPr sz="5000"/>
          </a:p>
        </p:txBody>
      </p:sp>
      <p:pic>
        <p:nvPicPr>
          <p:cNvPr id="1538" name="Google Shape;1538;p44"/>
          <p:cNvPicPr preferRelativeResize="0"/>
          <p:nvPr/>
        </p:nvPicPr>
        <p:blipFill>
          <a:blip r:embed="rId3">
            <a:alphaModFix/>
          </a:blip>
          <a:stretch>
            <a:fillRect/>
          </a:stretch>
        </p:blipFill>
        <p:spPr>
          <a:xfrm>
            <a:off x="304800" y="1209713"/>
            <a:ext cx="4447026" cy="29646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5"/>
          <p:cNvSpPr txBox="1"/>
          <p:nvPr>
            <p:ph type="title"/>
          </p:nvPr>
        </p:nvSpPr>
        <p:spPr>
          <a:xfrm>
            <a:off x="1982725" y="82410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Insights obtenidos</a:t>
            </a:r>
            <a:endParaRPr/>
          </a:p>
        </p:txBody>
      </p:sp>
      <p:sp>
        <p:nvSpPr>
          <p:cNvPr id="1544" name="Google Shape;1544;p45"/>
          <p:cNvSpPr txBox="1"/>
          <p:nvPr>
            <p:ph idx="4294967295" type="body"/>
          </p:nvPr>
        </p:nvSpPr>
        <p:spPr>
          <a:xfrm>
            <a:off x="719975" y="2157125"/>
            <a:ext cx="7704000" cy="245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a:buChar char="●"/>
            </a:pPr>
            <a:r>
              <a:rPr lang="en"/>
              <a:t>Muchas de las columnas obtenidas tienen una importancia a la hora de predecir el VORP o el impacto de cada jugador</a:t>
            </a:r>
            <a:endParaRPr/>
          </a:p>
          <a:p>
            <a:pPr indent="-317500" lvl="0" marL="457200" rtl="0" algn="l">
              <a:spcBef>
                <a:spcPts val="0"/>
              </a:spcBef>
              <a:spcAft>
                <a:spcPts val="0"/>
              </a:spcAft>
              <a:buSzPts val="1400"/>
              <a:buChar char="●"/>
            </a:pPr>
            <a:r>
              <a:rPr lang="en"/>
              <a:t>Las Universidad que brinda una  mayor cantidad de jugadores, no es la cual produjo a los jugadores con mayor impacto en la NBA</a:t>
            </a:r>
            <a:endParaRPr/>
          </a:p>
          <a:p>
            <a:pPr indent="-317500" lvl="0" marL="457200" rtl="0" algn="l">
              <a:spcBef>
                <a:spcPts val="0"/>
              </a:spcBef>
              <a:spcAft>
                <a:spcPts val="0"/>
              </a:spcAft>
              <a:buSzPts val="1400"/>
              <a:buChar char="●"/>
            </a:pPr>
            <a:r>
              <a:rPr lang="en"/>
              <a:t>Las Variables </a:t>
            </a:r>
            <a:r>
              <a:rPr lang="en"/>
              <a:t>físicas</a:t>
            </a:r>
            <a:r>
              <a:rPr lang="en"/>
              <a:t> como la altura y el peso no presentan importancia a la hora de predecir el impacto de cada jugador, por lo cual no </a:t>
            </a:r>
            <a:r>
              <a:rPr lang="en"/>
              <a:t>serán</a:t>
            </a:r>
            <a:r>
              <a:rPr lang="en"/>
              <a:t> tenidas en cuenta a la hora de iniciar el modelo predictivo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46"/>
          <p:cNvSpPr txBox="1"/>
          <p:nvPr>
            <p:ph type="title"/>
          </p:nvPr>
        </p:nvSpPr>
        <p:spPr>
          <a:xfrm>
            <a:off x="713225" y="2347350"/>
            <a:ext cx="4064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Algoritmo elegido</a:t>
            </a:r>
            <a:endParaRPr/>
          </a:p>
        </p:txBody>
      </p:sp>
      <p:sp>
        <p:nvSpPr>
          <p:cNvPr id="1550" name="Google Shape;1550;p46"/>
          <p:cNvSpPr txBox="1"/>
          <p:nvPr>
            <p:ph idx="2" type="title"/>
          </p:nvPr>
        </p:nvSpPr>
        <p:spPr>
          <a:xfrm>
            <a:off x="720000" y="1608838"/>
            <a:ext cx="132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1551" name="Google Shape;1551;p46"/>
          <p:cNvPicPr preferRelativeResize="0"/>
          <p:nvPr/>
        </p:nvPicPr>
        <p:blipFill>
          <a:blip r:embed="rId3">
            <a:alphaModFix/>
          </a:blip>
          <a:stretch>
            <a:fillRect/>
          </a:stretch>
        </p:blipFill>
        <p:spPr>
          <a:xfrm>
            <a:off x="4151875" y="1414725"/>
            <a:ext cx="4061578" cy="27070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47"/>
          <p:cNvSpPr txBox="1"/>
          <p:nvPr>
            <p:ph idx="1" type="subTitle"/>
          </p:nvPr>
        </p:nvSpPr>
        <p:spPr>
          <a:xfrm>
            <a:off x="5163850" y="1499375"/>
            <a:ext cx="3831000" cy="263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Luego del hypertuning, el algoritmo elegido fue:</a:t>
            </a:r>
            <a:br>
              <a:rPr lang="en" sz="1200"/>
            </a:br>
            <a:endParaRPr sz="1200"/>
          </a:p>
          <a:p>
            <a:pPr indent="-304800" lvl="0" marL="457200" rtl="0" algn="l">
              <a:spcBef>
                <a:spcPts val="0"/>
              </a:spcBef>
              <a:spcAft>
                <a:spcPts val="0"/>
              </a:spcAft>
              <a:buSzPts val="1200"/>
              <a:buChar char="●"/>
            </a:pPr>
            <a:r>
              <a:rPr lang="en" sz="1200"/>
              <a:t>{'estimator': LinearRegression(),</a:t>
            </a:r>
            <a:endParaRPr sz="1200"/>
          </a:p>
          <a:p>
            <a:pPr indent="-304800" lvl="1" marL="914400" rtl="0" algn="l">
              <a:spcBef>
                <a:spcPts val="0"/>
              </a:spcBef>
              <a:spcAft>
                <a:spcPts val="0"/>
              </a:spcAft>
              <a:buSzPts val="1200"/>
              <a:buChar char="○"/>
            </a:pPr>
            <a:r>
              <a:rPr lang="en" sz="1200"/>
              <a:t>'preprocessor__num__imputer__strategy': 'mean'}</a:t>
            </a:r>
            <a:endParaRPr sz="1200"/>
          </a:p>
        </p:txBody>
      </p:sp>
      <p:sp>
        <p:nvSpPr>
          <p:cNvPr id="1557" name="Google Shape;1557;p47"/>
          <p:cNvSpPr txBox="1"/>
          <p:nvPr>
            <p:ph type="title"/>
          </p:nvPr>
        </p:nvSpPr>
        <p:spPr>
          <a:xfrm>
            <a:off x="285550" y="10938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Algoritmo</a:t>
            </a:r>
            <a:endParaRPr/>
          </a:p>
        </p:txBody>
      </p:sp>
      <p:pic>
        <p:nvPicPr>
          <p:cNvPr id="1558" name="Google Shape;1558;p47"/>
          <p:cNvPicPr preferRelativeResize="0"/>
          <p:nvPr/>
        </p:nvPicPr>
        <p:blipFill>
          <a:blip r:embed="rId3">
            <a:alphaModFix/>
          </a:blip>
          <a:stretch>
            <a:fillRect/>
          </a:stretch>
        </p:blipFill>
        <p:spPr>
          <a:xfrm>
            <a:off x="193925" y="1499425"/>
            <a:ext cx="4859049" cy="27332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8"/>
          <p:cNvSpPr txBox="1"/>
          <p:nvPr>
            <p:ph idx="1" type="subTitle"/>
          </p:nvPr>
        </p:nvSpPr>
        <p:spPr>
          <a:xfrm>
            <a:off x="707950" y="1499425"/>
            <a:ext cx="3831000" cy="2633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El score del algoritmo fue bajo.</a:t>
            </a:r>
            <a:endParaRPr sz="1200"/>
          </a:p>
          <a:p>
            <a:pPr indent="-304800" lvl="1" marL="914400" rtl="0" algn="l">
              <a:spcBef>
                <a:spcPts val="0"/>
              </a:spcBef>
              <a:spcAft>
                <a:spcPts val="0"/>
              </a:spcAft>
              <a:buSzPts val="1200"/>
              <a:buChar char="○"/>
            </a:pPr>
            <a:r>
              <a:rPr lang="en" sz="1200"/>
              <a:t>0.2245592627451809</a:t>
            </a:r>
            <a:endParaRPr sz="1200"/>
          </a:p>
          <a:p>
            <a:pPr indent="-304800" lvl="0" marL="457200" rtl="0" algn="l">
              <a:spcBef>
                <a:spcPts val="0"/>
              </a:spcBef>
              <a:spcAft>
                <a:spcPts val="0"/>
              </a:spcAft>
              <a:buSzPts val="1200"/>
              <a:buChar char="●"/>
            </a:pPr>
            <a:r>
              <a:rPr lang="en" sz="1200"/>
              <a:t>Sin embargo, cabe recalcar que predecir el </a:t>
            </a:r>
            <a:r>
              <a:rPr lang="en" sz="1200"/>
              <a:t>éxito</a:t>
            </a:r>
            <a:r>
              <a:rPr lang="en" sz="1200"/>
              <a:t> en la NBA con </a:t>
            </a:r>
            <a:r>
              <a:rPr lang="en" sz="1200"/>
              <a:t>estadísticas</a:t>
            </a:r>
            <a:r>
              <a:rPr lang="en" sz="1200"/>
              <a:t> de la universidad no es una ciencia exacta.</a:t>
            </a:r>
            <a:endParaRPr sz="1200"/>
          </a:p>
          <a:p>
            <a:pPr indent="-304800" lvl="0" marL="457200" rtl="0" algn="l">
              <a:spcBef>
                <a:spcPts val="0"/>
              </a:spcBef>
              <a:spcAft>
                <a:spcPts val="0"/>
              </a:spcAft>
              <a:buSzPts val="1200"/>
              <a:buChar char="●"/>
            </a:pPr>
            <a:r>
              <a:rPr lang="en" sz="1200"/>
              <a:t>A pesar de que los resultados no fueron tan altos, se han podido </a:t>
            </a:r>
            <a:r>
              <a:rPr lang="en" sz="1200"/>
              <a:t>hallar</a:t>
            </a:r>
            <a:r>
              <a:rPr lang="en" sz="1200"/>
              <a:t> resultados en los que usando este algoritmo hubiera sido </a:t>
            </a:r>
            <a:r>
              <a:rPr lang="en" sz="1200"/>
              <a:t>útil</a:t>
            </a:r>
            <a:r>
              <a:rPr lang="en" sz="1200"/>
              <a:t> para la </a:t>
            </a:r>
            <a:r>
              <a:rPr lang="en" sz="1200"/>
              <a:t>elección de los jugadores.</a:t>
            </a:r>
            <a:endParaRPr sz="1200"/>
          </a:p>
        </p:txBody>
      </p:sp>
      <p:sp>
        <p:nvSpPr>
          <p:cNvPr id="1564" name="Google Shape;1564;p48"/>
          <p:cNvSpPr txBox="1"/>
          <p:nvPr>
            <p:ph type="title"/>
          </p:nvPr>
        </p:nvSpPr>
        <p:spPr>
          <a:xfrm>
            <a:off x="285550" y="10938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pic>
        <p:nvPicPr>
          <p:cNvPr id="1565" name="Google Shape;1565;p48"/>
          <p:cNvPicPr preferRelativeResize="0"/>
          <p:nvPr/>
        </p:nvPicPr>
        <p:blipFill>
          <a:blip r:embed="rId3">
            <a:alphaModFix/>
          </a:blip>
          <a:stretch>
            <a:fillRect/>
          </a:stretch>
        </p:blipFill>
        <p:spPr>
          <a:xfrm>
            <a:off x="4645675" y="1138325"/>
            <a:ext cx="4300251" cy="28668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Tabla de contenidos</a:t>
            </a:r>
            <a:endParaRPr/>
          </a:p>
        </p:txBody>
      </p:sp>
      <p:sp>
        <p:nvSpPr>
          <p:cNvPr id="1390" name="Google Shape;1390;p31"/>
          <p:cNvSpPr txBox="1"/>
          <p:nvPr>
            <p:ph idx="3" type="subTitle"/>
          </p:nvPr>
        </p:nvSpPr>
        <p:spPr>
          <a:xfrm>
            <a:off x="3419250" y="3952771"/>
            <a:ext cx="2305500" cy="9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Elección</a:t>
            </a:r>
            <a:r>
              <a:rPr lang="en"/>
              <a:t> y Entrenamiento del modelo</a:t>
            </a:r>
            <a:endParaRPr/>
          </a:p>
        </p:txBody>
      </p:sp>
      <p:sp>
        <p:nvSpPr>
          <p:cNvPr id="1391" name="Google Shape;1391;p31"/>
          <p:cNvSpPr txBox="1"/>
          <p:nvPr>
            <p:ph idx="1" type="subTitle"/>
          </p:nvPr>
        </p:nvSpPr>
        <p:spPr>
          <a:xfrm>
            <a:off x="713225"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Motivo y beneficios del </a:t>
            </a:r>
            <a:r>
              <a:rPr lang="en"/>
              <a:t>análisis</a:t>
            </a:r>
            <a:endParaRPr/>
          </a:p>
        </p:txBody>
      </p:sp>
      <p:sp>
        <p:nvSpPr>
          <p:cNvPr id="1392" name="Google Shape;1392;p31"/>
          <p:cNvSpPr txBox="1"/>
          <p:nvPr>
            <p:ph idx="2" type="subTitle"/>
          </p:nvPr>
        </p:nvSpPr>
        <p:spPr>
          <a:xfrm>
            <a:off x="713225" y="3952781"/>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Conclusiones Generales del proyecto</a:t>
            </a:r>
            <a:endParaRPr/>
          </a:p>
        </p:txBody>
      </p:sp>
      <p:sp>
        <p:nvSpPr>
          <p:cNvPr id="1393" name="Google Shape;1393;p31"/>
          <p:cNvSpPr txBox="1"/>
          <p:nvPr>
            <p:ph idx="4" type="subTitle"/>
          </p:nvPr>
        </p:nvSpPr>
        <p:spPr>
          <a:xfrm>
            <a:off x="3419250"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obtención</a:t>
            </a:r>
            <a:r>
              <a:rPr lang="en"/>
              <a:t> de datos y limpieza de los datasets</a:t>
            </a:r>
            <a:endParaRPr/>
          </a:p>
        </p:txBody>
      </p:sp>
      <p:sp>
        <p:nvSpPr>
          <p:cNvPr id="1394" name="Google Shape;1394;p31">
            <a:hlinkClick action="ppaction://hlinksldjump" r:id="rId3"/>
          </p:cNvPr>
          <p:cNvSpPr txBox="1"/>
          <p:nvPr>
            <p:ph idx="5" type="title"/>
          </p:nvPr>
        </p:nvSpPr>
        <p:spPr>
          <a:xfrm>
            <a:off x="1415375"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95" name="Google Shape;1395;p31"/>
          <p:cNvSpPr txBox="1"/>
          <p:nvPr>
            <p:ph idx="6" type="title"/>
          </p:nvPr>
        </p:nvSpPr>
        <p:spPr>
          <a:xfrm>
            <a:off x="4121400"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396" name="Google Shape;1396;p31">
            <a:hlinkClick action="ppaction://hlinksldjump" r:id="rId4"/>
          </p:cNvPr>
          <p:cNvSpPr txBox="1"/>
          <p:nvPr>
            <p:ph idx="7" type="title"/>
          </p:nvPr>
        </p:nvSpPr>
        <p:spPr>
          <a:xfrm>
            <a:off x="1415375"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97" name="Google Shape;1397;p31">
            <a:hlinkClick action="ppaction://hlinksldjump" r:id="rId5"/>
          </p:cNvPr>
          <p:cNvSpPr txBox="1"/>
          <p:nvPr>
            <p:ph idx="8" type="title"/>
          </p:nvPr>
        </p:nvSpPr>
        <p:spPr>
          <a:xfrm>
            <a:off x="4121400"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98" name="Google Shape;1398;p31"/>
          <p:cNvSpPr txBox="1"/>
          <p:nvPr>
            <p:ph idx="9" type="subTitle"/>
          </p:nvPr>
        </p:nvSpPr>
        <p:spPr>
          <a:xfrm>
            <a:off x="6125275" y="3952781"/>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Resultados del modelo y conclusiones</a:t>
            </a:r>
            <a:endParaRPr/>
          </a:p>
        </p:txBody>
      </p:sp>
      <p:sp>
        <p:nvSpPr>
          <p:cNvPr id="1399" name="Google Shape;1399;p31"/>
          <p:cNvSpPr txBox="1"/>
          <p:nvPr>
            <p:ph idx="13" type="subTitle"/>
          </p:nvPr>
        </p:nvSpPr>
        <p:spPr>
          <a:xfrm>
            <a:off x="6125275"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Gráficos</a:t>
            </a:r>
            <a:r>
              <a:rPr lang="en"/>
              <a:t> para obtener respuestas a los objetivos</a:t>
            </a:r>
            <a:endParaRPr/>
          </a:p>
        </p:txBody>
      </p:sp>
      <p:sp>
        <p:nvSpPr>
          <p:cNvPr id="1400" name="Google Shape;1400;p31"/>
          <p:cNvSpPr txBox="1"/>
          <p:nvPr>
            <p:ph idx="14" type="title"/>
          </p:nvPr>
        </p:nvSpPr>
        <p:spPr>
          <a:xfrm>
            <a:off x="6827425"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401" name="Google Shape;1401;p31">
            <a:hlinkClick action="ppaction://hlinksldjump" r:id="rId6"/>
          </p:cNvPr>
          <p:cNvSpPr txBox="1"/>
          <p:nvPr>
            <p:ph idx="15" type="title"/>
          </p:nvPr>
        </p:nvSpPr>
        <p:spPr>
          <a:xfrm>
            <a:off x="6827425"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02" name="Google Shape;1402;p31"/>
          <p:cNvSpPr txBox="1"/>
          <p:nvPr>
            <p:ph idx="16" type="subTitle"/>
          </p:nvPr>
        </p:nvSpPr>
        <p:spPr>
          <a:xfrm>
            <a:off x="713225" y="1937050"/>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Motivación</a:t>
            </a:r>
            <a:r>
              <a:rPr lang="en" sz="1600"/>
              <a:t> y Objetivos</a:t>
            </a:r>
            <a:endParaRPr sz="1600"/>
          </a:p>
        </p:txBody>
      </p:sp>
      <p:sp>
        <p:nvSpPr>
          <p:cNvPr id="1403" name="Google Shape;1403;p31"/>
          <p:cNvSpPr txBox="1"/>
          <p:nvPr>
            <p:ph idx="17" type="subTitle"/>
          </p:nvPr>
        </p:nvSpPr>
        <p:spPr>
          <a:xfrm>
            <a:off x="713225" y="362224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Insights</a:t>
            </a:r>
            <a:endParaRPr sz="1600"/>
          </a:p>
        </p:txBody>
      </p:sp>
      <p:sp>
        <p:nvSpPr>
          <p:cNvPr id="1404" name="Google Shape;1404;p31"/>
          <p:cNvSpPr txBox="1"/>
          <p:nvPr>
            <p:ph idx="18" type="subTitle"/>
          </p:nvPr>
        </p:nvSpPr>
        <p:spPr>
          <a:xfrm>
            <a:off x="3419250" y="362224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Algoritmo elegido</a:t>
            </a:r>
            <a:endParaRPr sz="1600"/>
          </a:p>
        </p:txBody>
      </p:sp>
      <p:sp>
        <p:nvSpPr>
          <p:cNvPr id="1405" name="Google Shape;1405;p31"/>
          <p:cNvSpPr txBox="1"/>
          <p:nvPr>
            <p:ph idx="19" type="subTitle"/>
          </p:nvPr>
        </p:nvSpPr>
        <p:spPr>
          <a:xfrm>
            <a:off x="3419250" y="1937038"/>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Data Wrangling  y </a:t>
            </a:r>
            <a:r>
              <a:rPr lang="en" sz="1600"/>
              <a:t>Metadata</a:t>
            </a:r>
            <a:endParaRPr sz="1600"/>
          </a:p>
        </p:txBody>
      </p:sp>
      <p:sp>
        <p:nvSpPr>
          <p:cNvPr id="1406" name="Google Shape;1406;p31"/>
          <p:cNvSpPr txBox="1"/>
          <p:nvPr>
            <p:ph idx="20" type="subTitle"/>
          </p:nvPr>
        </p:nvSpPr>
        <p:spPr>
          <a:xfrm>
            <a:off x="6125275" y="3622248"/>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Resultados y conclusiones</a:t>
            </a:r>
            <a:endParaRPr sz="1600"/>
          </a:p>
        </p:txBody>
      </p:sp>
      <p:sp>
        <p:nvSpPr>
          <p:cNvPr id="1407" name="Google Shape;1407;p31"/>
          <p:cNvSpPr txBox="1"/>
          <p:nvPr>
            <p:ph idx="21" type="subTitle"/>
          </p:nvPr>
        </p:nvSpPr>
        <p:spPr>
          <a:xfrm>
            <a:off x="6125275" y="193703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Análisis</a:t>
            </a:r>
            <a:r>
              <a:rPr lang="en" sz="1600"/>
              <a:t> de datos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49"/>
          <p:cNvSpPr txBox="1"/>
          <p:nvPr>
            <p:ph type="title"/>
          </p:nvPr>
        </p:nvSpPr>
        <p:spPr>
          <a:xfrm>
            <a:off x="590350" y="1794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 Draft 2018</a:t>
            </a:r>
            <a:endParaRPr/>
          </a:p>
        </p:txBody>
      </p:sp>
      <p:pic>
        <p:nvPicPr>
          <p:cNvPr id="1571" name="Google Shape;1571;p49"/>
          <p:cNvPicPr preferRelativeResize="0"/>
          <p:nvPr/>
        </p:nvPicPr>
        <p:blipFill rotWithShape="1">
          <a:blip r:embed="rId3">
            <a:alphaModFix/>
          </a:blip>
          <a:srcRect b="0" l="18354" r="0" t="0"/>
          <a:stretch/>
        </p:blipFill>
        <p:spPr>
          <a:xfrm>
            <a:off x="186238" y="690400"/>
            <a:ext cx="4299575" cy="2633100"/>
          </a:xfrm>
          <a:prstGeom prst="rect">
            <a:avLst/>
          </a:prstGeom>
          <a:noFill/>
          <a:ln>
            <a:noFill/>
          </a:ln>
        </p:spPr>
      </p:pic>
      <p:pic>
        <p:nvPicPr>
          <p:cNvPr id="1572" name="Google Shape;1572;p49"/>
          <p:cNvPicPr preferRelativeResize="0"/>
          <p:nvPr/>
        </p:nvPicPr>
        <p:blipFill rotWithShape="1">
          <a:blip r:embed="rId4">
            <a:alphaModFix/>
          </a:blip>
          <a:srcRect b="0" l="18354" r="0" t="0"/>
          <a:stretch/>
        </p:blipFill>
        <p:spPr>
          <a:xfrm>
            <a:off x="4658188" y="690400"/>
            <a:ext cx="4299575" cy="2633100"/>
          </a:xfrm>
          <a:prstGeom prst="rect">
            <a:avLst/>
          </a:prstGeom>
          <a:noFill/>
          <a:ln>
            <a:noFill/>
          </a:ln>
        </p:spPr>
      </p:pic>
      <p:sp>
        <p:nvSpPr>
          <p:cNvPr id="1573" name="Google Shape;1573;p49"/>
          <p:cNvSpPr txBox="1"/>
          <p:nvPr>
            <p:ph idx="1" type="subTitle"/>
          </p:nvPr>
        </p:nvSpPr>
        <p:spPr>
          <a:xfrm>
            <a:off x="657600" y="3504850"/>
            <a:ext cx="7828800" cy="10836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Para el draft del 2018, todos los jugadores que rankean en el top 15 de VORP,  se </a:t>
            </a:r>
            <a:r>
              <a:rPr lang="en" sz="1200"/>
              <a:t>podrían</a:t>
            </a:r>
            <a:r>
              <a:rPr lang="en" sz="1200"/>
              <a:t> haber identificado con el algoritmo. Sin embargo, cabe recalcar que el mismo no pudo identificar de la mejor manera posible a los mejores jugadores del mismo en el mismo orden que en la </a:t>
            </a:r>
            <a:r>
              <a:rPr lang="en" sz="1200"/>
              <a:t>realidad.</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50"/>
          <p:cNvSpPr txBox="1"/>
          <p:nvPr>
            <p:ph type="title"/>
          </p:nvPr>
        </p:nvSpPr>
        <p:spPr>
          <a:xfrm>
            <a:off x="590350" y="1794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Conclusiones</a:t>
            </a:r>
            <a:endParaRPr/>
          </a:p>
        </p:txBody>
      </p:sp>
      <p:sp>
        <p:nvSpPr>
          <p:cNvPr id="1579" name="Google Shape;1579;p50"/>
          <p:cNvSpPr txBox="1"/>
          <p:nvPr>
            <p:ph idx="1" type="subTitle"/>
          </p:nvPr>
        </p:nvSpPr>
        <p:spPr>
          <a:xfrm>
            <a:off x="657600" y="788575"/>
            <a:ext cx="7828800" cy="40905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Conclusiones del Proyecto</a:t>
            </a:r>
            <a:endParaRPr b="1" sz="1300">
              <a:solidFill>
                <a:srgbClr val="000000"/>
              </a:solidFill>
              <a:latin typeface="Arial"/>
              <a:ea typeface="Arial"/>
              <a:cs typeface="Arial"/>
              <a:sym typeface="Arial"/>
            </a:endParaRPr>
          </a:p>
          <a:p>
            <a:pPr indent="-298450" lvl="0" marL="457200" rtl="0" algn="l">
              <a:lnSpc>
                <a:spcPct val="100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El Draft de la nba es una Ciencia inexacta</a:t>
            </a:r>
            <a:r>
              <a:rPr lang="en" sz="1100">
                <a:solidFill>
                  <a:srgbClr val="000000"/>
                </a:solidFill>
                <a:latin typeface="Arial"/>
                <a:ea typeface="Arial"/>
                <a:cs typeface="Arial"/>
                <a:sym typeface="Arial"/>
              </a:rPr>
              <a:t>: El Draft de la NBA no es preciso y requiere una combinación de análisis numérico y scouting tradicional.</a:t>
            </a:r>
            <a:endParaRPr sz="1100">
              <a:solidFill>
                <a:srgbClr val="000000"/>
              </a:solidFill>
              <a:latin typeface="Arial"/>
              <a:ea typeface="Arial"/>
              <a:cs typeface="Arial"/>
              <a:sym typeface="Arial"/>
            </a:endParaRPr>
          </a:p>
          <a:p>
            <a:pPr indent="-298450" lvl="0" marL="457200" rtl="0" algn="l">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Éxitos y fracasos del modelo</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Correctamente predijo varios "Steals" del draft (jugadores elegidos tarde que rinden mejor que otros elegidos en una </a:t>
            </a:r>
            <a:r>
              <a:rPr lang="en" sz="1100">
                <a:solidFill>
                  <a:srgbClr val="000000"/>
                </a:solidFill>
                <a:latin typeface="Arial"/>
                <a:ea typeface="Arial"/>
                <a:cs typeface="Arial"/>
                <a:sym typeface="Arial"/>
              </a:rPr>
              <a:t>elección</a:t>
            </a: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más valiosa</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También predijo algunos "Busts" (jugadores elegidos temprano que no rinden) y omitió jugadores que rinden mejor de lo esperado lo cual no es </a:t>
            </a:r>
            <a:r>
              <a:rPr lang="en" sz="1100">
                <a:solidFill>
                  <a:srgbClr val="000000"/>
                </a:solidFill>
                <a:latin typeface="Arial"/>
                <a:ea typeface="Arial"/>
                <a:cs typeface="Arial"/>
                <a:sym typeface="Arial"/>
              </a:rPr>
              <a:t>óptimo</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00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Problemas y áreas de mejora</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Datos de entrenamiento</a:t>
            </a:r>
            <a:r>
              <a:rPr lang="en" sz="1100">
                <a:solidFill>
                  <a:srgbClr val="000000"/>
                </a:solidFill>
                <a:latin typeface="Arial"/>
                <a:ea typeface="Arial"/>
                <a:cs typeface="Arial"/>
                <a:sym typeface="Arial"/>
              </a:rPr>
              <a:t>: Se </a:t>
            </a:r>
            <a:r>
              <a:rPr lang="en" sz="1100">
                <a:solidFill>
                  <a:srgbClr val="000000"/>
                </a:solidFill>
                <a:latin typeface="Arial"/>
                <a:ea typeface="Arial"/>
                <a:cs typeface="Arial"/>
                <a:sym typeface="Arial"/>
              </a:rPr>
              <a:t>podrían</a:t>
            </a:r>
            <a:r>
              <a:rPr lang="en" sz="1100">
                <a:solidFill>
                  <a:srgbClr val="000000"/>
                </a:solidFill>
                <a:latin typeface="Arial"/>
                <a:ea typeface="Arial"/>
                <a:cs typeface="Arial"/>
                <a:sym typeface="Arial"/>
              </a:rPr>
              <a:t> Incluir más datos de drafts anteriores al 1980 que podría haber mejorado el modelo, aunque la NBA ha cambiado significativamente en las último tiempo.</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Jugadores internacionales</a:t>
            </a: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También</a:t>
            </a: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sería</a:t>
            </a:r>
            <a:r>
              <a:rPr lang="en" sz="1100">
                <a:solidFill>
                  <a:srgbClr val="000000"/>
                </a:solidFill>
                <a:latin typeface="Arial"/>
                <a:ea typeface="Arial"/>
                <a:cs typeface="Arial"/>
                <a:sym typeface="Arial"/>
              </a:rPr>
              <a:t> clave Incorporar datos de jugadores internacionales habría sido beneficioso para mejorar las predicciones.</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51"/>
          <p:cNvSpPr txBox="1"/>
          <p:nvPr>
            <p:ph type="title"/>
          </p:nvPr>
        </p:nvSpPr>
        <p:spPr>
          <a:xfrm>
            <a:off x="1982725" y="82410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endParaRPr/>
          </a:p>
        </p:txBody>
      </p:sp>
      <p:sp>
        <p:nvSpPr>
          <p:cNvPr id="1585" name="Google Shape;1585;p51"/>
          <p:cNvSpPr txBox="1"/>
          <p:nvPr>
            <p:ph idx="1" type="subTitle"/>
          </p:nvPr>
        </p:nvSpPr>
        <p:spPr>
          <a:xfrm>
            <a:off x="1982725" y="1836826"/>
            <a:ext cx="5178600" cy="3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Continuara…</a:t>
            </a:r>
            <a:endParaRPr/>
          </a:p>
        </p:txBody>
      </p:sp>
      <p:pic>
        <p:nvPicPr>
          <p:cNvPr id="1586" name="Google Shape;1586;p51"/>
          <p:cNvPicPr preferRelativeResize="0"/>
          <p:nvPr/>
        </p:nvPicPr>
        <p:blipFill>
          <a:blip r:embed="rId3">
            <a:alphaModFix/>
          </a:blip>
          <a:stretch>
            <a:fillRect/>
          </a:stretch>
        </p:blipFill>
        <p:spPr>
          <a:xfrm>
            <a:off x="655725" y="2224726"/>
            <a:ext cx="2750800" cy="2798064"/>
          </a:xfrm>
          <a:prstGeom prst="rect">
            <a:avLst/>
          </a:prstGeom>
          <a:noFill/>
          <a:ln>
            <a:noFill/>
          </a:ln>
        </p:spPr>
      </p:pic>
      <p:pic>
        <p:nvPicPr>
          <p:cNvPr id="1587" name="Google Shape;1587;p51"/>
          <p:cNvPicPr preferRelativeResize="0"/>
          <p:nvPr/>
        </p:nvPicPr>
        <p:blipFill>
          <a:blip r:embed="rId4">
            <a:alphaModFix/>
          </a:blip>
          <a:stretch>
            <a:fillRect/>
          </a:stretch>
        </p:blipFill>
        <p:spPr>
          <a:xfrm>
            <a:off x="3943156" y="2224726"/>
            <a:ext cx="4972234" cy="27980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32"/>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Motivación</a:t>
            </a:r>
            <a:r>
              <a:rPr lang="en"/>
              <a:t> y Objetivos</a:t>
            </a:r>
            <a:endParaRPr/>
          </a:p>
        </p:txBody>
      </p:sp>
      <p:sp>
        <p:nvSpPr>
          <p:cNvPr id="1413" name="Google Shape;1413;p32"/>
          <p:cNvSpPr txBox="1"/>
          <p:nvPr>
            <p:ph idx="2" type="title"/>
          </p:nvPr>
        </p:nvSpPr>
        <p:spPr>
          <a:xfrm>
            <a:off x="720000" y="1913638"/>
            <a:ext cx="132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414" name="Google Shape;1414;p32"/>
          <p:cNvPicPr preferRelativeResize="0"/>
          <p:nvPr/>
        </p:nvPicPr>
        <p:blipFill>
          <a:blip r:embed="rId3">
            <a:alphaModFix/>
          </a:blip>
          <a:stretch>
            <a:fillRect/>
          </a:stretch>
        </p:blipFill>
        <p:spPr>
          <a:xfrm>
            <a:off x="4777625" y="1725613"/>
            <a:ext cx="4064400" cy="2694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33"/>
          <p:cNvSpPr txBox="1"/>
          <p:nvPr>
            <p:ph idx="1" type="subTitle"/>
          </p:nvPr>
        </p:nvSpPr>
        <p:spPr>
          <a:xfrm>
            <a:off x="5163850" y="1499375"/>
            <a:ext cx="3327300" cy="2633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Año tras año, 60 jugadores de baloncesto tienen la posibilidad de ser seleccionados por un equipo de la mejor liga del mundo.</a:t>
            </a:r>
            <a:endParaRPr sz="1200"/>
          </a:p>
          <a:p>
            <a:pPr indent="-304800" lvl="0" marL="457200" rtl="0" algn="l">
              <a:spcBef>
                <a:spcPts val="0"/>
              </a:spcBef>
              <a:spcAft>
                <a:spcPts val="0"/>
              </a:spcAft>
              <a:buSzPts val="1200"/>
              <a:buChar char="●"/>
            </a:pPr>
            <a:r>
              <a:rPr lang="en" sz="1200"/>
              <a:t>Sin embargo esta </a:t>
            </a:r>
            <a:r>
              <a:rPr lang="en" sz="1200"/>
              <a:t>selección</a:t>
            </a:r>
            <a:r>
              <a:rPr lang="en" sz="1200"/>
              <a:t> (draft de la NBA)  es una ciencia muy inexacta que a menudo lleva a jugadores con grandes expectativas a no cumplirlas. </a:t>
            </a:r>
            <a:endParaRPr sz="1200"/>
          </a:p>
          <a:p>
            <a:pPr indent="-304800" lvl="0" marL="457200" rtl="0" algn="l">
              <a:spcBef>
                <a:spcPts val="0"/>
              </a:spcBef>
              <a:spcAft>
                <a:spcPts val="0"/>
              </a:spcAft>
              <a:buSzPts val="1200"/>
              <a:buChar char="●"/>
            </a:pPr>
            <a:r>
              <a:rPr lang="en" sz="1200"/>
              <a:t>Es por esto que </a:t>
            </a:r>
            <a:r>
              <a:rPr lang="en" sz="1200"/>
              <a:t>decidí</a:t>
            </a:r>
            <a:r>
              <a:rPr lang="en" sz="1200"/>
              <a:t> analizar diferentes datos de los jugadores elegidos para intentar comprender la importancia de algunas variables para poder aplicar a la hora de la eleccion y futura </a:t>
            </a:r>
            <a:r>
              <a:rPr lang="en" sz="1200"/>
              <a:t>predicción</a:t>
            </a:r>
            <a:r>
              <a:rPr lang="en" sz="1200"/>
              <a:t> de su impacto</a:t>
            </a:r>
            <a:endParaRPr sz="1200"/>
          </a:p>
        </p:txBody>
      </p:sp>
      <p:pic>
        <p:nvPicPr>
          <p:cNvPr id="1420" name="Google Shape;1420;p33"/>
          <p:cNvPicPr preferRelativeResize="0"/>
          <p:nvPr/>
        </p:nvPicPr>
        <p:blipFill>
          <a:blip r:embed="rId3">
            <a:alphaModFix/>
          </a:blip>
          <a:stretch>
            <a:fillRect/>
          </a:stretch>
        </p:blipFill>
        <p:spPr>
          <a:xfrm>
            <a:off x="285550" y="1499375"/>
            <a:ext cx="4675676" cy="2633150"/>
          </a:xfrm>
          <a:prstGeom prst="rect">
            <a:avLst/>
          </a:prstGeom>
          <a:noFill/>
          <a:ln>
            <a:noFill/>
          </a:ln>
        </p:spPr>
      </p:pic>
      <p:sp>
        <p:nvSpPr>
          <p:cNvPr id="1421" name="Google Shape;1421;p33"/>
          <p:cNvSpPr txBox="1"/>
          <p:nvPr>
            <p:ph type="title"/>
          </p:nvPr>
        </p:nvSpPr>
        <p:spPr>
          <a:xfrm>
            <a:off x="285550" y="10938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34"/>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 del </a:t>
            </a:r>
            <a:r>
              <a:rPr lang="en"/>
              <a:t>Análisis</a:t>
            </a:r>
            <a:endParaRPr/>
          </a:p>
        </p:txBody>
      </p:sp>
      <p:sp>
        <p:nvSpPr>
          <p:cNvPr id="1427" name="Google Shape;1427;p34"/>
          <p:cNvSpPr txBox="1"/>
          <p:nvPr>
            <p:ph idx="1" type="subTitle"/>
          </p:nvPr>
        </p:nvSpPr>
        <p:spPr>
          <a:xfrm>
            <a:off x="720025" y="1180849"/>
            <a:ext cx="7704000" cy="16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Utilizare como medida de impacto las siguientes:</a:t>
            </a:r>
            <a:endParaRPr sz="1200"/>
          </a:p>
          <a:p>
            <a:pPr indent="-304800" lvl="0" marL="457200" rtl="0" algn="l">
              <a:spcBef>
                <a:spcPts val="0"/>
              </a:spcBef>
              <a:spcAft>
                <a:spcPts val="0"/>
              </a:spcAft>
              <a:buSzPts val="1200"/>
              <a:buChar char="●"/>
            </a:pPr>
            <a:r>
              <a:rPr lang="en" sz="1200"/>
              <a:t>VORP→El VORP se define como una estimación del box score de los puntos por cada 100 posesiones de EQUIPO que un jugador aporta por encima de un jugador de nivel de reemplazo (-2,0)</a:t>
            </a:r>
            <a:endParaRPr sz="1200"/>
          </a:p>
          <a:p>
            <a:pPr indent="-304800" lvl="0" marL="457200" rtl="0" algn="l">
              <a:spcBef>
                <a:spcPts val="0"/>
              </a:spcBef>
              <a:spcAft>
                <a:spcPts val="0"/>
              </a:spcAft>
              <a:buSzPts val="1200"/>
              <a:buChar char="●"/>
            </a:pPr>
            <a:r>
              <a:rPr lang="en" sz="1200"/>
              <a:t>Se decidió avanzar con estas métricas y desestimar WS , WS/48 y BPM  para no dificultar el análisis</a:t>
            </a:r>
            <a:endParaRPr sz="1200"/>
          </a:p>
        </p:txBody>
      </p:sp>
      <p:sp>
        <p:nvSpPr>
          <p:cNvPr id="1428" name="Google Shape;1428;p34"/>
          <p:cNvSpPr txBox="1"/>
          <p:nvPr>
            <p:ph idx="4" type="subTitle"/>
          </p:nvPr>
        </p:nvSpPr>
        <p:spPr>
          <a:xfrm>
            <a:off x="773325" y="7078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Que estadisticas y metricas influyen en el impacto </a:t>
            </a:r>
            <a:r>
              <a:rPr lang="en" sz="1600"/>
              <a:t>del jugador?</a:t>
            </a:r>
            <a:endParaRPr sz="1600"/>
          </a:p>
        </p:txBody>
      </p:sp>
      <p:sp>
        <p:nvSpPr>
          <p:cNvPr id="1429" name="Google Shape;1429;p34"/>
          <p:cNvSpPr txBox="1"/>
          <p:nvPr>
            <p:ph idx="5" type="subTitle"/>
          </p:nvPr>
        </p:nvSpPr>
        <p:spPr>
          <a:xfrm>
            <a:off x="773325" y="2204898"/>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Cuales son las universidades que forman a los jugadores con mayor impacto</a:t>
            </a:r>
            <a:endParaRPr sz="1600"/>
          </a:p>
        </p:txBody>
      </p:sp>
      <p:sp>
        <p:nvSpPr>
          <p:cNvPr id="1430" name="Google Shape;1430;p34"/>
          <p:cNvSpPr txBox="1"/>
          <p:nvPr>
            <p:ph idx="6" type="subTitle"/>
          </p:nvPr>
        </p:nvSpPr>
        <p:spPr>
          <a:xfrm>
            <a:off x="773325" y="33182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Cual es la incidencia de métricas físicas como la altura?</a:t>
            </a:r>
            <a:endParaRPr sz="1600"/>
          </a:p>
        </p:txBody>
      </p:sp>
      <p:sp>
        <p:nvSpPr>
          <p:cNvPr id="1431" name="Google Shape;1431;p34"/>
          <p:cNvSpPr txBox="1"/>
          <p:nvPr>
            <p:ph idx="6" type="subTitle"/>
          </p:nvPr>
        </p:nvSpPr>
        <p:spPr>
          <a:xfrm>
            <a:off x="773325" y="2761563"/>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Cuales son las posiciones/ la </a:t>
            </a:r>
            <a:r>
              <a:rPr lang="en" sz="1600"/>
              <a:t>posición</a:t>
            </a:r>
            <a:r>
              <a:rPr lang="en" sz="1600"/>
              <a:t> con mayor impacto en la NBA?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35"/>
          <p:cNvSpPr txBox="1"/>
          <p:nvPr>
            <p:ph type="title"/>
          </p:nvPr>
        </p:nvSpPr>
        <p:spPr>
          <a:xfrm>
            <a:off x="1308750" y="2423675"/>
            <a:ext cx="6526500" cy="25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 </a:t>
            </a:r>
            <a:br>
              <a:rPr lang="en"/>
            </a:br>
            <a:r>
              <a:rPr lang="en"/>
              <a:t>Data Wrangling  y Metadata</a:t>
            </a:r>
            <a:endParaRPr/>
          </a:p>
          <a:p>
            <a:pPr indent="0" lvl="0" marL="0" rtl="0" algn="l">
              <a:spcBef>
                <a:spcPts val="0"/>
              </a:spcBef>
              <a:spcAft>
                <a:spcPts val="0"/>
              </a:spcAft>
              <a:buNone/>
            </a:pPr>
            <a:r>
              <a:t/>
            </a:r>
            <a:endParaRPr/>
          </a:p>
        </p:txBody>
      </p:sp>
      <p:pic>
        <p:nvPicPr>
          <p:cNvPr id="1437" name="Google Shape;1437;p35"/>
          <p:cNvPicPr preferRelativeResize="0"/>
          <p:nvPr/>
        </p:nvPicPr>
        <p:blipFill>
          <a:blip r:embed="rId3">
            <a:alphaModFix/>
          </a:blip>
          <a:stretch>
            <a:fillRect/>
          </a:stretch>
        </p:blipFill>
        <p:spPr>
          <a:xfrm>
            <a:off x="1376175" y="1375726"/>
            <a:ext cx="6391651" cy="97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para la </a:t>
            </a:r>
            <a:r>
              <a:rPr lang="en"/>
              <a:t>obtención</a:t>
            </a:r>
            <a:r>
              <a:rPr lang="en"/>
              <a:t> de los datos</a:t>
            </a:r>
            <a:endParaRPr/>
          </a:p>
        </p:txBody>
      </p:sp>
      <p:cxnSp>
        <p:nvCxnSpPr>
          <p:cNvPr id="1443" name="Google Shape;1443;p36"/>
          <p:cNvCxnSpPr>
            <a:stCxn id="1444" idx="0"/>
            <a:endCxn id="1445" idx="3"/>
          </p:cNvCxnSpPr>
          <p:nvPr/>
        </p:nvCxnSpPr>
        <p:spPr>
          <a:xfrm>
            <a:off x="4496417" y="3627719"/>
            <a:ext cx="1175400" cy="0"/>
          </a:xfrm>
          <a:prstGeom prst="straightConnector1">
            <a:avLst/>
          </a:prstGeom>
          <a:noFill/>
          <a:ln cap="flat" cmpd="sng" w="9525">
            <a:solidFill>
              <a:schemeClr val="dk2"/>
            </a:solidFill>
            <a:prstDash val="solid"/>
            <a:round/>
            <a:headEnd len="med" w="med" type="none"/>
            <a:tailEnd len="med" w="med" type="diamond"/>
          </a:ln>
        </p:spPr>
      </p:cxnSp>
      <p:cxnSp>
        <p:nvCxnSpPr>
          <p:cNvPr id="1446" name="Google Shape;1446;p36"/>
          <p:cNvCxnSpPr>
            <a:stCxn id="1445" idx="0"/>
            <a:endCxn id="1447" idx="3"/>
          </p:cNvCxnSpPr>
          <p:nvPr/>
        </p:nvCxnSpPr>
        <p:spPr>
          <a:xfrm>
            <a:off x="6253179" y="3627719"/>
            <a:ext cx="1166100" cy="0"/>
          </a:xfrm>
          <a:prstGeom prst="straightConnector1">
            <a:avLst/>
          </a:prstGeom>
          <a:noFill/>
          <a:ln cap="flat" cmpd="sng" w="9525">
            <a:solidFill>
              <a:schemeClr val="dk2"/>
            </a:solidFill>
            <a:prstDash val="solid"/>
            <a:round/>
            <a:headEnd len="med" w="med" type="none"/>
            <a:tailEnd len="med" w="med" type="diamond"/>
          </a:ln>
        </p:spPr>
      </p:cxnSp>
      <p:sp>
        <p:nvSpPr>
          <p:cNvPr id="1448" name="Google Shape;1448;p36"/>
          <p:cNvSpPr txBox="1"/>
          <p:nvPr/>
        </p:nvSpPr>
        <p:spPr>
          <a:xfrm>
            <a:off x="493500" y="2070625"/>
            <a:ext cx="2786100" cy="212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Catamaran"/>
                <a:ea typeface="Catamaran"/>
                <a:cs typeface="Catamaran"/>
                <a:sym typeface="Catamaran"/>
              </a:rPr>
              <a:t>Sports-Reference.com es un sitio web creado en 2007 en Pensilvania, Estados Unidos, dedicado a la recopilación de información sobre deportistas</a:t>
            </a:r>
            <a:endParaRPr sz="1200">
              <a:solidFill>
                <a:schemeClr val="dk1"/>
              </a:solidFill>
              <a:latin typeface="Catamaran"/>
              <a:ea typeface="Catamaran"/>
              <a:cs typeface="Catamaran"/>
              <a:sym typeface="Catamaran"/>
            </a:endParaRPr>
          </a:p>
          <a:p>
            <a:pPr indent="0" lvl="0" marL="0" rtl="0" algn="just">
              <a:lnSpc>
                <a:spcPct val="115000"/>
              </a:lnSpc>
              <a:spcBef>
                <a:spcPts val="0"/>
              </a:spcBef>
              <a:spcAft>
                <a:spcPts val="0"/>
              </a:spcAft>
              <a:buNone/>
            </a:pPr>
            <a:r>
              <a:rPr lang="en" sz="1200">
                <a:solidFill>
                  <a:schemeClr val="dk1"/>
                </a:solidFill>
                <a:latin typeface="Catamaran"/>
                <a:ea typeface="Catamaran"/>
                <a:cs typeface="Catamaran"/>
                <a:sym typeface="Catamaran"/>
              </a:rPr>
              <a:t>Opera con varias webs deportivas como:</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3"/>
              </a:rPr>
              <a:t>Baseball-Reference.com</a:t>
            </a:r>
            <a:r>
              <a:rPr lang="en" sz="1200">
                <a:solidFill>
                  <a:schemeClr val="dk1"/>
                </a:solidFill>
                <a:latin typeface="Catamaran"/>
                <a:ea typeface="Catamaran"/>
                <a:cs typeface="Catamaran"/>
                <a:sym typeface="Catamaran"/>
              </a:rPr>
              <a:t>,</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4"/>
              </a:rPr>
              <a:t>Basketball-Reference.com</a:t>
            </a:r>
            <a:r>
              <a:rPr lang="en" sz="1200">
                <a:solidFill>
                  <a:schemeClr val="dk1"/>
                </a:solidFill>
                <a:latin typeface="Catamaran"/>
                <a:ea typeface="Catamaran"/>
                <a:cs typeface="Catamaran"/>
                <a:sym typeface="Catamaran"/>
              </a:rPr>
              <a:t>,</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5"/>
              </a:rPr>
              <a:t>Hockey-Reference.com</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6"/>
              </a:rPr>
              <a:t>Sports-Reference.com/cbb/</a:t>
            </a:r>
            <a:endParaRPr sz="1200">
              <a:solidFill>
                <a:schemeClr val="dk1"/>
              </a:solidFill>
              <a:latin typeface="Catamaran"/>
              <a:ea typeface="Catamaran"/>
              <a:cs typeface="Catamaran"/>
              <a:sym typeface="Catamaran"/>
            </a:endParaRPr>
          </a:p>
        </p:txBody>
      </p:sp>
      <p:sp>
        <p:nvSpPr>
          <p:cNvPr id="1449" name="Google Shape;1449;p36"/>
          <p:cNvSpPr/>
          <p:nvPr/>
        </p:nvSpPr>
        <p:spPr>
          <a:xfrm rot="-5400000">
            <a:off x="2176642" y="2519830"/>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36"/>
          <p:cNvGrpSpPr/>
          <p:nvPr/>
        </p:nvGrpSpPr>
        <p:grpSpPr>
          <a:xfrm>
            <a:off x="3611222" y="3089645"/>
            <a:ext cx="1188970" cy="182682"/>
            <a:chOff x="621575" y="2498644"/>
            <a:chExt cx="1272306" cy="195486"/>
          </a:xfrm>
        </p:grpSpPr>
        <p:sp>
          <p:nvSpPr>
            <p:cNvPr id="1451" name="Google Shape;1451;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36"/>
          <p:cNvSpPr txBox="1"/>
          <p:nvPr/>
        </p:nvSpPr>
        <p:spPr>
          <a:xfrm>
            <a:off x="3494162" y="1946563"/>
            <a:ext cx="14232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Url</a:t>
            </a:r>
            <a:endParaRPr b="1" sz="2000">
              <a:solidFill>
                <a:schemeClr val="dk1"/>
              </a:solidFill>
              <a:latin typeface="Archivo"/>
              <a:ea typeface="Archivo"/>
              <a:cs typeface="Archivo"/>
              <a:sym typeface="Archivo"/>
            </a:endParaRPr>
          </a:p>
        </p:txBody>
      </p:sp>
      <p:sp>
        <p:nvSpPr>
          <p:cNvPr id="1454" name="Google Shape;1454;p36"/>
          <p:cNvSpPr txBox="1"/>
          <p:nvPr/>
        </p:nvSpPr>
        <p:spPr>
          <a:xfrm>
            <a:off x="3494137"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Brindar URL para la </a:t>
            </a:r>
            <a:r>
              <a:rPr lang="en" sz="1100">
                <a:solidFill>
                  <a:schemeClr val="dk1"/>
                </a:solidFill>
                <a:latin typeface="Catamaran"/>
                <a:ea typeface="Catamaran"/>
                <a:cs typeface="Catamaran"/>
                <a:sym typeface="Catamaran"/>
              </a:rPr>
              <a:t>obtención</a:t>
            </a:r>
            <a:r>
              <a:rPr lang="en" sz="1100">
                <a:solidFill>
                  <a:schemeClr val="dk1"/>
                </a:solidFill>
                <a:latin typeface="Catamaran"/>
                <a:ea typeface="Catamaran"/>
                <a:cs typeface="Catamaran"/>
                <a:sym typeface="Catamaran"/>
              </a:rPr>
              <a:t> de los datos</a:t>
            </a:r>
            <a:endParaRPr sz="1100">
              <a:solidFill>
                <a:schemeClr val="dk1"/>
              </a:solidFill>
              <a:latin typeface="Catamaran"/>
              <a:ea typeface="Catamaran"/>
              <a:cs typeface="Catamaran"/>
              <a:sym typeface="Catamaran"/>
            </a:endParaRPr>
          </a:p>
        </p:txBody>
      </p:sp>
      <p:grpSp>
        <p:nvGrpSpPr>
          <p:cNvPr id="1455" name="Google Shape;1455;p36"/>
          <p:cNvGrpSpPr/>
          <p:nvPr/>
        </p:nvGrpSpPr>
        <p:grpSpPr>
          <a:xfrm>
            <a:off x="5363311" y="3089645"/>
            <a:ext cx="1188970" cy="182682"/>
            <a:chOff x="621575" y="2498644"/>
            <a:chExt cx="1272306" cy="195486"/>
          </a:xfrm>
        </p:grpSpPr>
        <p:sp>
          <p:nvSpPr>
            <p:cNvPr id="1456" name="Google Shape;1456;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36"/>
          <p:cNvSpPr txBox="1"/>
          <p:nvPr/>
        </p:nvSpPr>
        <p:spPr>
          <a:xfrm>
            <a:off x="5246239" y="1946563"/>
            <a:ext cx="14232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Columnas</a:t>
            </a:r>
            <a:endParaRPr b="1" sz="2000">
              <a:solidFill>
                <a:schemeClr val="dk1"/>
              </a:solidFill>
              <a:latin typeface="Archivo"/>
              <a:ea typeface="Archivo"/>
              <a:cs typeface="Archivo"/>
              <a:sym typeface="Archivo"/>
            </a:endParaRPr>
          </a:p>
        </p:txBody>
      </p:sp>
      <p:sp>
        <p:nvSpPr>
          <p:cNvPr id="1459" name="Google Shape;1459;p36"/>
          <p:cNvSpPr txBox="1"/>
          <p:nvPr/>
        </p:nvSpPr>
        <p:spPr>
          <a:xfrm>
            <a:off x="5246224"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Seleccionar las columnas de las tablas a ser </a:t>
            </a:r>
            <a:r>
              <a:rPr lang="en" sz="1100">
                <a:solidFill>
                  <a:schemeClr val="dk1"/>
                </a:solidFill>
                <a:latin typeface="Catamaran"/>
                <a:ea typeface="Catamaran"/>
                <a:cs typeface="Catamaran"/>
                <a:sym typeface="Catamaran"/>
              </a:rPr>
              <a:t>extraídas</a:t>
            </a:r>
            <a:endParaRPr sz="1100">
              <a:solidFill>
                <a:schemeClr val="dk1"/>
              </a:solidFill>
              <a:latin typeface="Catamaran"/>
              <a:ea typeface="Catamaran"/>
              <a:cs typeface="Catamaran"/>
              <a:sym typeface="Catamaran"/>
            </a:endParaRPr>
          </a:p>
        </p:txBody>
      </p:sp>
      <p:grpSp>
        <p:nvGrpSpPr>
          <p:cNvPr id="1460" name="Google Shape;1460;p36"/>
          <p:cNvGrpSpPr/>
          <p:nvPr/>
        </p:nvGrpSpPr>
        <p:grpSpPr>
          <a:xfrm>
            <a:off x="7115399" y="3089645"/>
            <a:ext cx="1188970" cy="182682"/>
            <a:chOff x="621575" y="2498644"/>
            <a:chExt cx="1272306" cy="195486"/>
          </a:xfrm>
        </p:grpSpPr>
        <p:sp>
          <p:nvSpPr>
            <p:cNvPr id="1461" name="Google Shape;1461;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36"/>
          <p:cNvSpPr txBox="1"/>
          <p:nvPr/>
        </p:nvSpPr>
        <p:spPr>
          <a:xfrm>
            <a:off x="6998338" y="1946563"/>
            <a:ext cx="1423200" cy="40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Fila x Fila</a:t>
            </a:r>
            <a:endParaRPr b="1" sz="2000">
              <a:solidFill>
                <a:schemeClr val="dk1"/>
              </a:solidFill>
              <a:latin typeface="Archivo"/>
              <a:ea typeface="Archivo"/>
              <a:cs typeface="Archivo"/>
              <a:sym typeface="Archivo"/>
            </a:endParaRPr>
          </a:p>
        </p:txBody>
      </p:sp>
      <p:sp>
        <p:nvSpPr>
          <p:cNvPr id="1464" name="Google Shape;1464;p36"/>
          <p:cNvSpPr txBox="1"/>
          <p:nvPr/>
        </p:nvSpPr>
        <p:spPr>
          <a:xfrm>
            <a:off x="6998311"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Iteración</a:t>
            </a:r>
            <a:r>
              <a:rPr lang="en" sz="1100">
                <a:solidFill>
                  <a:schemeClr val="dk1"/>
                </a:solidFill>
                <a:latin typeface="Catamaran"/>
                <a:ea typeface="Catamaran"/>
                <a:cs typeface="Catamaran"/>
                <a:sym typeface="Catamaran"/>
              </a:rPr>
              <a:t> para brindar las columnas elegidas para todas las filas</a:t>
            </a:r>
            <a:endParaRPr sz="1100">
              <a:solidFill>
                <a:schemeClr val="dk1"/>
              </a:solidFill>
              <a:latin typeface="Catamaran"/>
              <a:ea typeface="Catamaran"/>
              <a:cs typeface="Catamaran"/>
              <a:sym typeface="Catamaran"/>
            </a:endParaRPr>
          </a:p>
        </p:txBody>
      </p:sp>
      <p:sp>
        <p:nvSpPr>
          <p:cNvPr id="1465" name="Google Shape;1465;p36"/>
          <p:cNvSpPr/>
          <p:nvPr/>
        </p:nvSpPr>
        <p:spPr>
          <a:xfrm flipH="1" rot="10800000">
            <a:off x="3600613" y="4125225"/>
            <a:ext cx="4703750" cy="67825"/>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6"/>
          <p:cNvSpPr txBox="1"/>
          <p:nvPr/>
        </p:nvSpPr>
        <p:spPr>
          <a:xfrm>
            <a:off x="3600625" y="4233875"/>
            <a:ext cx="47037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Libreria BeautifulSoup</a:t>
            </a:r>
            <a:endParaRPr b="1" sz="2000">
              <a:solidFill>
                <a:schemeClr val="dk1"/>
              </a:solidFill>
              <a:latin typeface="Archivo"/>
              <a:ea typeface="Archivo"/>
              <a:cs typeface="Archivo"/>
              <a:sym typeface="Archivo"/>
            </a:endParaRPr>
          </a:p>
        </p:txBody>
      </p:sp>
      <p:sp>
        <p:nvSpPr>
          <p:cNvPr id="1467" name="Google Shape;1467;p36"/>
          <p:cNvSpPr txBox="1"/>
          <p:nvPr>
            <p:ph idx="4294967295" type="title"/>
          </p:nvPr>
        </p:nvSpPr>
        <p:spPr>
          <a:xfrm>
            <a:off x="3757450"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1468" name="Google Shape;1468;p36"/>
          <p:cNvSpPr txBox="1"/>
          <p:nvPr>
            <p:ph idx="4294967295" type="title"/>
          </p:nvPr>
        </p:nvSpPr>
        <p:spPr>
          <a:xfrm>
            <a:off x="5501888"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2</a:t>
            </a:r>
            <a:endParaRPr>
              <a:solidFill>
                <a:schemeClr val="dk1"/>
              </a:solidFill>
            </a:endParaRPr>
          </a:p>
        </p:txBody>
      </p:sp>
      <p:sp>
        <p:nvSpPr>
          <p:cNvPr id="1469" name="Google Shape;1469;p36"/>
          <p:cNvSpPr txBox="1"/>
          <p:nvPr>
            <p:ph idx="4294967295" type="title"/>
          </p:nvPr>
        </p:nvSpPr>
        <p:spPr>
          <a:xfrm>
            <a:off x="7266288"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3</a:t>
            </a:r>
            <a:endParaRPr>
              <a:solidFill>
                <a:schemeClr val="dk1"/>
              </a:solidFill>
            </a:endParaRPr>
          </a:p>
        </p:txBody>
      </p:sp>
      <p:sp>
        <p:nvSpPr>
          <p:cNvPr id="1444" name="Google Shape;1444;p36"/>
          <p:cNvSpPr/>
          <p:nvPr/>
        </p:nvSpPr>
        <p:spPr>
          <a:xfrm>
            <a:off x="3915017"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5" name="Google Shape;1445;p36"/>
          <p:cNvSpPr/>
          <p:nvPr/>
        </p:nvSpPr>
        <p:spPr>
          <a:xfrm>
            <a:off x="5671779"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7" name="Google Shape;1447;p36"/>
          <p:cNvSpPr/>
          <p:nvPr/>
        </p:nvSpPr>
        <p:spPr>
          <a:xfrm>
            <a:off x="7419192"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470" name="Google Shape;1470;p36"/>
          <p:cNvPicPr preferRelativeResize="0"/>
          <p:nvPr/>
        </p:nvPicPr>
        <p:blipFill>
          <a:blip r:embed="rId7">
            <a:alphaModFix/>
          </a:blip>
          <a:stretch>
            <a:fillRect/>
          </a:stretch>
        </p:blipFill>
        <p:spPr>
          <a:xfrm>
            <a:off x="405673" y="1339299"/>
            <a:ext cx="2961751" cy="572700"/>
          </a:xfrm>
          <a:prstGeom prst="rect">
            <a:avLst/>
          </a:prstGeom>
          <a:noFill/>
          <a:ln>
            <a:noFill/>
          </a:ln>
        </p:spPr>
      </p:pic>
      <p:pic>
        <p:nvPicPr>
          <p:cNvPr id="1471" name="Google Shape;1471;p36"/>
          <p:cNvPicPr preferRelativeResize="0"/>
          <p:nvPr/>
        </p:nvPicPr>
        <p:blipFill>
          <a:blip r:embed="rId8">
            <a:alphaModFix/>
          </a:blip>
          <a:stretch>
            <a:fillRect/>
          </a:stretch>
        </p:blipFill>
        <p:spPr>
          <a:xfrm>
            <a:off x="4024625" y="3448188"/>
            <a:ext cx="362225" cy="362225"/>
          </a:xfrm>
          <a:prstGeom prst="rect">
            <a:avLst/>
          </a:prstGeom>
          <a:noFill/>
          <a:ln>
            <a:noFill/>
          </a:ln>
        </p:spPr>
      </p:pic>
      <p:pic>
        <p:nvPicPr>
          <p:cNvPr id="1472" name="Google Shape;1472;p36"/>
          <p:cNvPicPr preferRelativeResize="0"/>
          <p:nvPr/>
        </p:nvPicPr>
        <p:blipFill>
          <a:blip r:embed="rId9">
            <a:alphaModFix/>
          </a:blip>
          <a:stretch>
            <a:fillRect/>
          </a:stretch>
        </p:blipFill>
        <p:spPr>
          <a:xfrm>
            <a:off x="5781387" y="3448188"/>
            <a:ext cx="362225" cy="362225"/>
          </a:xfrm>
          <a:prstGeom prst="rect">
            <a:avLst/>
          </a:prstGeom>
          <a:noFill/>
          <a:ln>
            <a:noFill/>
          </a:ln>
        </p:spPr>
      </p:pic>
      <p:pic>
        <p:nvPicPr>
          <p:cNvPr id="1473" name="Google Shape;1473;p36"/>
          <p:cNvPicPr preferRelativeResize="0"/>
          <p:nvPr/>
        </p:nvPicPr>
        <p:blipFill>
          <a:blip r:embed="rId10">
            <a:alphaModFix/>
          </a:blip>
          <a:stretch>
            <a:fillRect/>
          </a:stretch>
        </p:blipFill>
        <p:spPr>
          <a:xfrm>
            <a:off x="7528850" y="3448188"/>
            <a:ext cx="362225" cy="36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37"/>
          <p:cNvSpPr txBox="1"/>
          <p:nvPr>
            <p:ph idx="1" type="subTitle"/>
          </p:nvPr>
        </p:nvSpPr>
        <p:spPr>
          <a:xfrm>
            <a:off x="4324375" y="1238367"/>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Elecciones 1 al 60 de los drafts de la nba del 1980 al 2019</a:t>
            </a:r>
            <a:endParaRPr/>
          </a:p>
        </p:txBody>
      </p:sp>
      <p:sp>
        <p:nvSpPr>
          <p:cNvPr id="1479" name="Google Shape;1479;p37"/>
          <p:cNvSpPr txBox="1"/>
          <p:nvPr>
            <p:ph type="title"/>
          </p:nvPr>
        </p:nvSpPr>
        <p:spPr>
          <a:xfrm>
            <a:off x="4324375" y="539496"/>
            <a:ext cx="41064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Draft Df</a:t>
            </a:r>
            <a:endParaRPr sz="4000"/>
          </a:p>
        </p:txBody>
      </p:sp>
      <p:sp>
        <p:nvSpPr>
          <p:cNvPr id="1480" name="Google Shape;1480;p37"/>
          <p:cNvSpPr txBox="1"/>
          <p:nvPr>
            <p:ph idx="2" type="title"/>
          </p:nvPr>
        </p:nvSpPr>
        <p:spPr>
          <a:xfrm>
            <a:off x="4324375" y="2030345"/>
            <a:ext cx="4106400" cy="7689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4000"/>
              <a:t>College Stats Df</a:t>
            </a:r>
            <a:endParaRPr sz="4000"/>
          </a:p>
        </p:txBody>
      </p:sp>
      <p:sp>
        <p:nvSpPr>
          <p:cNvPr id="1481" name="Google Shape;1481;p37"/>
          <p:cNvSpPr txBox="1"/>
          <p:nvPr>
            <p:ph idx="3" type="subTitle"/>
          </p:nvPr>
        </p:nvSpPr>
        <p:spPr>
          <a:xfrm>
            <a:off x="4324375" y="2729221"/>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Estadísticas</a:t>
            </a:r>
            <a:r>
              <a:rPr lang="en"/>
              <a:t> de los jugadores elegidos en los drafts previamente mencionados</a:t>
            </a:r>
            <a:endParaRPr/>
          </a:p>
        </p:txBody>
      </p:sp>
      <p:sp>
        <p:nvSpPr>
          <p:cNvPr id="1482" name="Google Shape;1482;p37"/>
          <p:cNvSpPr txBox="1"/>
          <p:nvPr>
            <p:ph idx="4" type="title"/>
          </p:nvPr>
        </p:nvSpPr>
        <p:spPr>
          <a:xfrm>
            <a:off x="4324375" y="3521195"/>
            <a:ext cx="41064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Player Info Df</a:t>
            </a:r>
            <a:endParaRPr sz="4000"/>
          </a:p>
        </p:txBody>
      </p:sp>
      <p:sp>
        <p:nvSpPr>
          <p:cNvPr id="1483" name="Google Shape;1483;p37"/>
          <p:cNvSpPr txBox="1"/>
          <p:nvPr>
            <p:ph idx="5" type="subTitle"/>
          </p:nvPr>
        </p:nvSpPr>
        <p:spPr>
          <a:xfrm>
            <a:off x="4324375" y="4220074"/>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Información</a:t>
            </a:r>
            <a:r>
              <a:rPr lang="en"/>
              <a:t> relevante de todos los jugadores de la base de datos de basketball reference</a:t>
            </a:r>
            <a:endParaRPr/>
          </a:p>
        </p:txBody>
      </p:sp>
      <p:sp>
        <p:nvSpPr>
          <p:cNvPr id="1484" name="Google Shape;1484;p37"/>
          <p:cNvSpPr txBox="1"/>
          <p:nvPr>
            <p:ph type="title"/>
          </p:nvPr>
        </p:nvSpPr>
        <p:spPr>
          <a:xfrm>
            <a:off x="-474000" y="72445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Datasets Obtenidos</a:t>
            </a:r>
            <a:endParaRPr/>
          </a:p>
        </p:txBody>
      </p:sp>
      <p:pic>
        <p:nvPicPr>
          <p:cNvPr id="1485" name="Google Shape;1485;p37"/>
          <p:cNvPicPr preferRelativeResize="0"/>
          <p:nvPr/>
        </p:nvPicPr>
        <p:blipFill>
          <a:blip r:embed="rId3">
            <a:alphaModFix/>
          </a:blip>
          <a:stretch>
            <a:fillRect/>
          </a:stretch>
        </p:blipFill>
        <p:spPr>
          <a:xfrm>
            <a:off x="105513" y="1916650"/>
            <a:ext cx="4019574" cy="22060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Limpieza y </a:t>
            </a:r>
            <a:r>
              <a:rPr lang="en"/>
              <a:t>unificación</a:t>
            </a:r>
            <a:r>
              <a:rPr lang="en"/>
              <a:t> de los datasets </a:t>
            </a:r>
            <a:endParaRPr/>
          </a:p>
        </p:txBody>
      </p:sp>
      <p:sp>
        <p:nvSpPr>
          <p:cNvPr id="1491" name="Google Shape;1491;p38"/>
          <p:cNvSpPr txBox="1"/>
          <p:nvPr>
            <p:ph idx="1" type="subTitle"/>
          </p:nvPr>
        </p:nvSpPr>
        <p:spPr>
          <a:xfrm>
            <a:off x="1294375" y="16552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traer la data mediante links de la pagina, hay que verificar que la </a:t>
            </a:r>
            <a:r>
              <a:rPr lang="en"/>
              <a:t>información sea correcta para cada jugador</a:t>
            </a:r>
            <a:r>
              <a:rPr lang="en"/>
              <a:t> </a:t>
            </a:r>
            <a:endParaRPr/>
          </a:p>
        </p:txBody>
      </p:sp>
      <p:sp>
        <p:nvSpPr>
          <p:cNvPr id="1492" name="Google Shape;1492;p38"/>
          <p:cNvSpPr txBox="1"/>
          <p:nvPr>
            <p:ph idx="2" type="subTitle"/>
          </p:nvPr>
        </p:nvSpPr>
        <p:spPr>
          <a:xfrm>
            <a:off x="1294385" y="28744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3 datasets cuentan con la columna Link , que fue generada manualmente para utilizar como link a la </a:t>
            </a:r>
            <a:r>
              <a:rPr lang="en"/>
              <a:t>información</a:t>
            </a:r>
            <a:r>
              <a:rPr lang="en"/>
              <a:t> de cada jugador. Se unio los 3 datasets con un left join.</a:t>
            </a:r>
            <a:endParaRPr/>
          </a:p>
          <a:p>
            <a:pPr indent="0" lvl="0" marL="0" rtl="0" algn="l">
              <a:spcBef>
                <a:spcPts val="0"/>
              </a:spcBef>
              <a:spcAft>
                <a:spcPts val="0"/>
              </a:spcAft>
              <a:buNone/>
            </a:pPr>
            <a:r>
              <a:rPr lang="en"/>
              <a:t>A modo de ejemplo: https://www.sports-reference.com/cbb/players/</a:t>
            </a:r>
            <a:r>
              <a:rPr b="1" lang="en">
                <a:solidFill>
                  <a:srgbClr val="00C3B1"/>
                </a:solidFill>
              </a:rPr>
              <a:t>michael-jordan-1</a:t>
            </a:r>
            <a:r>
              <a:rPr lang="en"/>
              <a:t>.html</a:t>
            </a:r>
            <a:endParaRPr/>
          </a:p>
        </p:txBody>
      </p:sp>
      <p:sp>
        <p:nvSpPr>
          <p:cNvPr id="1493" name="Google Shape;1493;p38"/>
          <p:cNvSpPr txBox="1"/>
          <p:nvPr>
            <p:ph idx="3" type="subTitle"/>
          </p:nvPr>
        </p:nvSpPr>
        <p:spPr>
          <a:xfrm>
            <a:off x="1294385" y="42460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los Df unificados, se hace una </a:t>
            </a:r>
            <a:r>
              <a:rPr lang="en"/>
              <a:t>última</a:t>
            </a:r>
            <a:r>
              <a:rPr lang="en"/>
              <a:t> detallada mediante </a:t>
            </a:r>
            <a:r>
              <a:rPr lang="en"/>
              <a:t>análisis</a:t>
            </a:r>
            <a:r>
              <a:rPr lang="en"/>
              <a:t> de diferentes variables para que la </a:t>
            </a:r>
            <a:r>
              <a:rPr lang="en"/>
              <a:t>información</a:t>
            </a:r>
            <a:r>
              <a:rPr lang="en"/>
              <a:t> resultante sea </a:t>
            </a:r>
            <a:r>
              <a:rPr lang="en"/>
              <a:t>útil</a:t>
            </a:r>
            <a:r>
              <a:rPr lang="en"/>
              <a:t> para analizar.</a:t>
            </a:r>
            <a:endParaRPr/>
          </a:p>
        </p:txBody>
      </p:sp>
      <p:sp>
        <p:nvSpPr>
          <p:cNvPr id="1494" name="Google Shape;1494;p38"/>
          <p:cNvSpPr txBox="1"/>
          <p:nvPr>
            <p:ph idx="4" type="subTitle"/>
          </p:nvPr>
        </p:nvSpPr>
        <p:spPr>
          <a:xfrm>
            <a:off x="1294375" y="1360814"/>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  </a:t>
            </a:r>
            <a:r>
              <a:rPr lang="en"/>
              <a:t>Limpieza</a:t>
            </a:r>
            <a:endParaRPr/>
          </a:p>
        </p:txBody>
      </p:sp>
      <p:sp>
        <p:nvSpPr>
          <p:cNvPr id="1495" name="Google Shape;1495;p38"/>
          <p:cNvSpPr txBox="1"/>
          <p:nvPr>
            <p:ph idx="5" type="subTitle"/>
          </p:nvPr>
        </p:nvSpPr>
        <p:spPr>
          <a:xfrm>
            <a:off x="1294375" y="2572227"/>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 Unificacion</a:t>
            </a:r>
            <a:endParaRPr/>
          </a:p>
        </p:txBody>
      </p:sp>
      <p:sp>
        <p:nvSpPr>
          <p:cNvPr id="1496" name="Google Shape;1496;p38"/>
          <p:cNvSpPr txBox="1"/>
          <p:nvPr>
            <p:ph idx="6" type="subTitle"/>
          </p:nvPr>
        </p:nvSpPr>
        <p:spPr>
          <a:xfrm>
            <a:off x="1294375" y="3921377"/>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 Corte y terminado final del Daset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Management and Analytics Thesis Defense by Slidesgo">
  <a:themeElements>
    <a:clrScheme name="Simple Light">
      <a:dk1>
        <a:srgbClr val="353552"/>
      </a:dk1>
      <a:lt1>
        <a:srgbClr val="F5F5F5"/>
      </a:lt1>
      <a:dk2>
        <a:srgbClr val="6875A7"/>
      </a:dk2>
      <a:lt2>
        <a:srgbClr val="6ABEC5"/>
      </a:lt2>
      <a:accent1>
        <a:srgbClr val="AFE0D9"/>
      </a:accent1>
      <a:accent2>
        <a:srgbClr val="FFFFFF"/>
      </a:accent2>
      <a:accent3>
        <a:srgbClr val="FFFFFF"/>
      </a:accent3>
      <a:accent4>
        <a:srgbClr val="FFFFFF"/>
      </a:accent4>
      <a:accent5>
        <a:srgbClr val="FFFFFF"/>
      </a:accent5>
      <a:accent6>
        <a:srgbClr val="FFFFFF"/>
      </a:accent6>
      <a:hlink>
        <a:srgbClr val="3E3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